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4F5EE-296C-3449-A538-E8DA7DB09D48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5407-3E54-AF43-9AA3-67ED2B5BC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0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4F5EE-296C-3449-A538-E8DA7DB09D48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5407-3E54-AF43-9AA3-67ED2B5BC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2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4F5EE-296C-3449-A538-E8DA7DB09D48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5407-3E54-AF43-9AA3-67ED2B5BC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3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4F5EE-296C-3449-A538-E8DA7DB09D48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5407-3E54-AF43-9AA3-67ED2B5BC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7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4F5EE-296C-3449-A538-E8DA7DB09D48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5407-3E54-AF43-9AA3-67ED2B5BC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3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4F5EE-296C-3449-A538-E8DA7DB09D48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5407-3E54-AF43-9AA3-67ED2B5BC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9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4F5EE-296C-3449-A538-E8DA7DB09D48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5407-3E54-AF43-9AA3-67ED2B5BC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80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4F5EE-296C-3449-A538-E8DA7DB09D48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5407-3E54-AF43-9AA3-67ED2B5BC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0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4F5EE-296C-3449-A538-E8DA7DB09D48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5407-3E54-AF43-9AA3-67ED2B5BC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34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4F5EE-296C-3449-A538-E8DA7DB09D48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5407-3E54-AF43-9AA3-67ED2B5BC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9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4F5EE-296C-3449-A538-E8DA7DB09D48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5407-3E54-AF43-9AA3-67ED2B5BC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3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4F5EE-296C-3449-A538-E8DA7DB09D48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05407-3E54-AF43-9AA3-67ED2B5BC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1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jove?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0" t="28473" r="36859" b="25030"/>
          <a:stretch/>
        </p:blipFill>
        <p:spPr>
          <a:xfrm>
            <a:off x="2129189" y="1171756"/>
            <a:ext cx="4656826" cy="4421617"/>
          </a:xfrm>
        </p:spPr>
      </p:pic>
      <p:cxnSp>
        <p:nvCxnSpPr>
          <p:cNvPr id="14" name="Straight Connector 13"/>
          <p:cNvCxnSpPr/>
          <p:nvPr/>
        </p:nvCxnSpPr>
        <p:spPr>
          <a:xfrm>
            <a:off x="6935432" y="1595126"/>
            <a:ext cx="3749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938415" y="4985074"/>
            <a:ext cx="3749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122203" y="4608537"/>
            <a:ext cx="0" cy="373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112738" y="1595126"/>
            <a:ext cx="0" cy="3749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888726" y="5679419"/>
            <a:ext cx="0" cy="3749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452810" y="5682394"/>
            <a:ext cx="0" cy="3749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2863823" y="5866200"/>
            <a:ext cx="36861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074339" y="5853748"/>
            <a:ext cx="36965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935432" y="3238805"/>
            <a:ext cx="946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 mm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224010" y="5719750"/>
            <a:ext cx="946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mm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886916" y="2983261"/>
            <a:ext cx="946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mm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5257475" y="2855764"/>
            <a:ext cx="133983" cy="1090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725048" y="3344370"/>
            <a:ext cx="133983" cy="1090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4818693" y="3238805"/>
            <a:ext cx="112063" cy="1120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5192236" y="2915049"/>
            <a:ext cx="99611" cy="996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206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31" y="1259541"/>
            <a:ext cx="5863951" cy="5400104"/>
          </a:xfrm>
        </p:spPr>
      </p:pic>
    </p:spTree>
    <p:extLst>
      <p:ext uri="{BB962C8B-B14F-4D97-AF65-F5344CB8AC3E}">
        <p14:creationId xmlns:p14="http://schemas.microsoft.com/office/powerpoint/2010/main" val="3689562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ove CHANEL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0" t="25997" r="4120" b="7147"/>
          <a:stretch/>
        </p:blipFill>
        <p:spPr>
          <a:xfrm>
            <a:off x="2286016" y="847275"/>
            <a:ext cx="5005465" cy="3025863"/>
          </a:xfrm>
        </p:spPr>
      </p:pic>
      <p:cxnSp>
        <p:nvCxnSpPr>
          <p:cNvPr id="7" name="Straight Arrow Connector 6"/>
          <p:cNvCxnSpPr/>
          <p:nvPr/>
        </p:nvCxnSpPr>
        <p:spPr>
          <a:xfrm flipH="1">
            <a:off x="2422863" y="2107869"/>
            <a:ext cx="0" cy="42230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73168" y="1412135"/>
            <a:ext cx="2194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70277" y="1848169"/>
            <a:ext cx="2194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21567" y="1878111"/>
            <a:ext cx="21945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217335" y="2082832"/>
            <a:ext cx="2197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327400" y="1882036"/>
            <a:ext cx="0" cy="198966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306171" y="2093351"/>
            <a:ext cx="2413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322242" y="2533349"/>
            <a:ext cx="21945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580005" y="1420086"/>
            <a:ext cx="0" cy="42230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73778" y="954936"/>
            <a:ext cx="0" cy="219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318956" y="954936"/>
            <a:ext cx="0" cy="219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273778" y="1067825"/>
            <a:ext cx="3047999" cy="14111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621845" y="2332430"/>
            <a:ext cx="4349044" cy="74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970889" y="2097936"/>
            <a:ext cx="0" cy="4092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621845" y="2116696"/>
            <a:ext cx="0" cy="4092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431351" y="805896"/>
            <a:ext cx="1240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700 </a:t>
            </a:r>
            <a:r>
              <a:rPr lang="en-US" sz="1200" dirty="0" err="1" smtClean="0"/>
              <a:t>μm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5582896" y="1500787"/>
            <a:ext cx="1240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</a:t>
            </a:r>
            <a:r>
              <a:rPr lang="en-US" sz="1200" dirty="0" smtClean="0"/>
              <a:t>00 </a:t>
            </a:r>
            <a:r>
              <a:rPr lang="en-US" sz="1200" dirty="0" err="1" smtClean="0"/>
              <a:t>μm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1783554" y="2161271"/>
            <a:ext cx="1240117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100 </a:t>
            </a:r>
            <a:r>
              <a:rPr lang="en-US" sz="1200" dirty="0" err="1" smtClean="0"/>
              <a:t>μm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5098444" y="2100672"/>
            <a:ext cx="1240117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1000 </a:t>
            </a:r>
            <a:r>
              <a:rPr lang="en-US" sz="1200" dirty="0" err="1" smtClean="0"/>
              <a:t>μm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3424857" y="1828816"/>
            <a:ext cx="1240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50 </a:t>
            </a:r>
            <a:r>
              <a:rPr lang="en-US" sz="1200" dirty="0" err="1" smtClean="0"/>
              <a:t>μm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51" name="Oval 50"/>
          <p:cNvSpPr/>
          <p:nvPr/>
        </p:nvSpPr>
        <p:spPr>
          <a:xfrm>
            <a:off x="4294134" y="1798653"/>
            <a:ext cx="959326" cy="351259"/>
          </a:xfrm>
          <a:prstGeom prst="ellipse">
            <a:avLst/>
          </a:prstGeom>
          <a:noFill/>
          <a:ln w="190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Content Placeholder 6" descr="jove PILLAR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7" t="30314" r="22252" b="32075"/>
          <a:stretch/>
        </p:blipFill>
        <p:spPr>
          <a:xfrm>
            <a:off x="2915110" y="4185338"/>
            <a:ext cx="3783259" cy="2996758"/>
          </a:xfrm>
          <a:prstGeom prst="rect">
            <a:avLst/>
          </a:prstGeom>
        </p:spPr>
      </p:pic>
      <p:cxnSp>
        <p:nvCxnSpPr>
          <p:cNvPr id="59" name="Straight Arrow Connector 58"/>
          <p:cNvCxnSpPr/>
          <p:nvPr/>
        </p:nvCxnSpPr>
        <p:spPr>
          <a:xfrm>
            <a:off x="3239390" y="5020499"/>
            <a:ext cx="0" cy="1405037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023205" y="5020499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026977" y="6429326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263087" y="5637050"/>
            <a:ext cx="1240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50 </a:t>
            </a:r>
            <a:r>
              <a:rPr lang="en-US" sz="1200" dirty="0" err="1" smtClean="0"/>
              <a:t>μm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66" name="Left Bracket 65"/>
          <p:cNvSpPr/>
          <p:nvPr/>
        </p:nvSpPr>
        <p:spPr>
          <a:xfrm flipH="1" flipV="1">
            <a:off x="6762111" y="4885399"/>
            <a:ext cx="135118" cy="135100"/>
          </a:xfrm>
          <a:prstGeom prst="leftBracke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992254" y="4814449"/>
            <a:ext cx="1240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 </a:t>
            </a:r>
            <a:r>
              <a:rPr lang="en-US" sz="1200" dirty="0" err="1" smtClean="0"/>
              <a:t>μm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68" name="Left Bracket 67"/>
          <p:cNvSpPr/>
          <p:nvPr/>
        </p:nvSpPr>
        <p:spPr>
          <a:xfrm rot="5400000" flipV="1">
            <a:off x="4752167" y="5181949"/>
            <a:ext cx="87549" cy="2237511"/>
          </a:xfrm>
          <a:prstGeom prst="leftBracke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521857" y="5933764"/>
            <a:ext cx="2857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n</a:t>
            </a:r>
            <a:r>
              <a:rPr lang="en-US" sz="1200" dirty="0" err="1" smtClean="0"/>
              <a:t>anotraps</a:t>
            </a:r>
            <a:r>
              <a:rPr lang="en-US" sz="1200" dirty="0" smtClean="0"/>
              <a:t> 2μm in width, 700 nm in depth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2597939" y="4097215"/>
            <a:ext cx="634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View A</a:t>
            </a:r>
            <a:endParaRPr lang="en-US" sz="1200" b="1" u="sng" dirty="0"/>
          </a:p>
        </p:txBody>
      </p:sp>
      <p:sp>
        <p:nvSpPr>
          <p:cNvPr id="34" name="TextBox 33"/>
          <p:cNvSpPr txBox="1"/>
          <p:nvPr/>
        </p:nvSpPr>
        <p:spPr>
          <a:xfrm>
            <a:off x="4294134" y="1605037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</a:t>
            </a:r>
            <a:endParaRPr lang="en-US" sz="1200" b="1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659995" y="4651212"/>
            <a:ext cx="2264327" cy="2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669832" y="4546195"/>
            <a:ext cx="0" cy="219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933413" y="4546195"/>
            <a:ext cx="0" cy="219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72418" y="167418"/>
            <a:ext cx="149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Buffer solution channel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7505876" y="829137"/>
            <a:ext cx="149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Bead delivery channel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7505876" y="2186013"/>
            <a:ext cx="1497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Sample channel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4312248" y="4374214"/>
            <a:ext cx="1240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100 </a:t>
            </a:r>
            <a:r>
              <a:rPr lang="en-US" sz="1200" dirty="0" err="1" smtClean="0"/>
              <a:t>μm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033105" y="1175723"/>
            <a:ext cx="472771" cy="4887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7109196" y="2332430"/>
            <a:ext cx="32059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83166" y="690638"/>
            <a:ext cx="0" cy="2769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Left Bracket 51"/>
          <p:cNvSpPr/>
          <p:nvPr/>
        </p:nvSpPr>
        <p:spPr>
          <a:xfrm flipH="1" flipV="1">
            <a:off x="6762111" y="6403361"/>
            <a:ext cx="135118" cy="135100"/>
          </a:xfrm>
          <a:prstGeom prst="leftBracke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992254" y="6329579"/>
            <a:ext cx="1240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 </a:t>
            </a:r>
            <a:r>
              <a:rPr lang="en-US" sz="1200" dirty="0" err="1" smtClean="0"/>
              <a:t>μm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2495926" y="4374214"/>
            <a:ext cx="5245769" cy="2346951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4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88" y="1267688"/>
            <a:ext cx="5889811" cy="5423919"/>
          </a:xfrm>
        </p:spPr>
      </p:pic>
    </p:spTree>
    <p:extLst>
      <p:ext uri="{BB962C8B-B14F-4D97-AF65-F5344CB8AC3E}">
        <p14:creationId xmlns:p14="http://schemas.microsoft.com/office/powerpoint/2010/main" val="4235622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44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Wei Xi</dc:creator>
  <cp:lastModifiedBy>Yong Song</cp:lastModifiedBy>
  <cp:revision>8</cp:revision>
  <cp:lastPrinted>2016-01-15T05:49:51Z</cp:lastPrinted>
  <dcterms:created xsi:type="dcterms:W3CDTF">2016-01-14T14:06:48Z</dcterms:created>
  <dcterms:modified xsi:type="dcterms:W3CDTF">2016-02-10T07:03:32Z</dcterms:modified>
</cp:coreProperties>
</file>