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8778875" cy="2743200"/>
  <p:notesSz cx="6858000" cy="9144000"/>
  <p:defaultTextStyle>
    <a:defPPr>
      <a:defRPr lang="en-US"/>
    </a:defPPr>
    <a:lvl1pPr marL="0" algn="l" defTabSz="40031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0312" algn="l" defTabSz="40031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00623" algn="l" defTabSz="40031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00935" algn="l" defTabSz="40031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01247" algn="l" defTabSz="40031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01559" algn="l" defTabSz="40031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01869" algn="l" defTabSz="40031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02180" algn="l" defTabSz="40031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02491" algn="l" defTabSz="40031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" userDrawn="1">
          <p15:clr>
            <a:srgbClr val="A4A3A4"/>
          </p15:clr>
        </p15:guide>
        <p15:guide id="2" pos="27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70"/>
  </p:normalViewPr>
  <p:slideViewPr>
    <p:cSldViewPr snapToGrid="0" snapToObjects="1">
      <p:cViewPr varScale="1">
        <p:scale>
          <a:sx n="233" d="100"/>
          <a:sy n="233" d="100"/>
        </p:scale>
        <p:origin x="216" y="2376"/>
      </p:cViewPr>
      <p:guideLst>
        <p:guide orient="horz" pos="864"/>
        <p:guide pos="27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96118-E984-4C4A-A89B-59DCD6920001}" type="datetimeFigureOut">
              <a:rPr lang="en-US" smtClean="0"/>
              <a:t>6/3/19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057400" y="685800"/>
            <a:ext cx="10972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D85B2B-3958-AD49-8C1E-329F9DCCA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49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0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0682" algn="l" defTabSz="430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61364" algn="l" defTabSz="430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292046" algn="l" defTabSz="430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22729" algn="l" defTabSz="430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53410" algn="l" defTabSz="430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584093" algn="l" defTabSz="430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14774" algn="l" defTabSz="430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445457" algn="l" defTabSz="4306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057400" y="685800"/>
            <a:ext cx="109728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85B2B-3958-AD49-8C1E-329F9DCCA3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27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427" y="852180"/>
            <a:ext cx="7462043" cy="58801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6842" y="1554492"/>
            <a:ext cx="6145213" cy="7010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392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78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177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57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963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35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74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14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8CF-0105-E144-96FC-3DB1D1D86A45}" type="datetimeFigureOut">
              <a:rPr lang="en-US" smtClean="0"/>
              <a:t>6/3/19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0A60-A2D5-4A47-9622-B9802FB5A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55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8CF-0105-E144-96FC-3DB1D1D86A45}" type="datetimeFigureOut">
              <a:rPr lang="en-US" smtClean="0"/>
              <a:t>6/3/19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0A60-A2D5-4A47-9622-B9802FB5A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0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4692" y="109859"/>
            <a:ext cx="1975248" cy="23406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8958" y="109859"/>
            <a:ext cx="5779425" cy="23406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8CF-0105-E144-96FC-3DB1D1D86A45}" type="datetimeFigureOut">
              <a:rPr lang="en-US" smtClean="0"/>
              <a:t>6/3/19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0A60-A2D5-4A47-9622-B9802FB5A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428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8CF-0105-E144-96FC-3DB1D1D86A45}" type="datetimeFigureOut">
              <a:rPr lang="en-US" smtClean="0"/>
              <a:t>6/3/19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0A60-A2D5-4A47-9622-B9802FB5A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168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480" y="1762772"/>
            <a:ext cx="7462043" cy="544828"/>
          </a:xfrm>
        </p:spPr>
        <p:txBody>
          <a:bodyPr anchor="t"/>
          <a:lstStyle>
            <a:lvl1pPr algn="l">
              <a:defRPr sz="305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480" y="1162692"/>
            <a:ext cx="7462043" cy="600077"/>
          </a:xfrm>
        </p:spPr>
        <p:txBody>
          <a:bodyPr anchor="b"/>
          <a:lstStyle>
            <a:lvl1pPr marL="0" indent="0">
              <a:buNone/>
              <a:defRPr sz="1441">
                <a:solidFill>
                  <a:schemeClr val="tx1">
                    <a:tint val="75000"/>
                  </a:schemeClr>
                </a:solidFill>
              </a:defRPr>
            </a:lvl1pPr>
            <a:lvl2pPr marL="339264" indent="0">
              <a:buNone/>
              <a:defRPr sz="1356">
                <a:solidFill>
                  <a:schemeClr val="tx1">
                    <a:tint val="75000"/>
                  </a:schemeClr>
                </a:solidFill>
              </a:defRPr>
            </a:lvl2pPr>
            <a:lvl3pPr marL="678528" indent="0">
              <a:buNone/>
              <a:defRPr sz="1187">
                <a:solidFill>
                  <a:schemeClr val="tx1">
                    <a:tint val="75000"/>
                  </a:schemeClr>
                </a:solidFill>
              </a:defRPr>
            </a:lvl3pPr>
            <a:lvl4pPr marL="1017792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4pPr>
            <a:lvl5pPr marL="1357057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5pPr>
            <a:lvl6pPr marL="1696321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6pPr>
            <a:lvl7pPr marL="2035584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7pPr>
            <a:lvl8pPr marL="2374848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8pPr>
            <a:lvl9pPr marL="2714111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8CF-0105-E144-96FC-3DB1D1D86A45}" type="datetimeFigureOut">
              <a:rPr lang="en-US" smtClean="0"/>
              <a:t>6/3/19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0A60-A2D5-4A47-9622-B9802FB5A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967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957" y="640088"/>
            <a:ext cx="3877335" cy="1810385"/>
          </a:xfrm>
        </p:spPr>
        <p:txBody>
          <a:bodyPr/>
          <a:lstStyle>
            <a:lvl1pPr>
              <a:defRPr sz="2119"/>
            </a:lvl1pPr>
            <a:lvl2pPr>
              <a:defRPr sz="1780"/>
            </a:lvl2pPr>
            <a:lvl3pPr>
              <a:defRPr sz="1441"/>
            </a:lvl3pPr>
            <a:lvl4pPr>
              <a:defRPr sz="1356"/>
            </a:lvl4pPr>
            <a:lvl5pPr>
              <a:defRPr sz="1356"/>
            </a:lvl5pPr>
            <a:lvl6pPr>
              <a:defRPr sz="1356"/>
            </a:lvl6pPr>
            <a:lvl7pPr>
              <a:defRPr sz="1356"/>
            </a:lvl7pPr>
            <a:lvl8pPr>
              <a:defRPr sz="1356"/>
            </a:lvl8pPr>
            <a:lvl9pPr>
              <a:defRPr sz="13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2610" y="640088"/>
            <a:ext cx="3877335" cy="1810385"/>
          </a:xfrm>
        </p:spPr>
        <p:txBody>
          <a:bodyPr/>
          <a:lstStyle>
            <a:lvl1pPr>
              <a:defRPr sz="2119"/>
            </a:lvl1pPr>
            <a:lvl2pPr>
              <a:defRPr sz="1780"/>
            </a:lvl2pPr>
            <a:lvl3pPr>
              <a:defRPr sz="1441"/>
            </a:lvl3pPr>
            <a:lvl4pPr>
              <a:defRPr sz="1356"/>
            </a:lvl4pPr>
            <a:lvl5pPr>
              <a:defRPr sz="1356"/>
            </a:lvl5pPr>
            <a:lvl6pPr>
              <a:defRPr sz="1356"/>
            </a:lvl6pPr>
            <a:lvl7pPr>
              <a:defRPr sz="1356"/>
            </a:lvl7pPr>
            <a:lvl8pPr>
              <a:defRPr sz="1356"/>
            </a:lvl8pPr>
            <a:lvl9pPr>
              <a:defRPr sz="13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8CF-0105-E144-96FC-3DB1D1D86A45}" type="datetimeFigureOut">
              <a:rPr lang="en-US" smtClean="0"/>
              <a:t>6/3/19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0A60-A2D5-4A47-9622-B9802FB5A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186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8954" y="614052"/>
            <a:ext cx="3878860" cy="255905"/>
          </a:xfrm>
        </p:spPr>
        <p:txBody>
          <a:bodyPr anchor="b"/>
          <a:lstStyle>
            <a:lvl1pPr marL="0" indent="0">
              <a:buNone/>
              <a:defRPr sz="1780" b="1"/>
            </a:lvl1pPr>
            <a:lvl2pPr marL="339264" indent="0">
              <a:buNone/>
              <a:defRPr sz="1441" b="1"/>
            </a:lvl2pPr>
            <a:lvl3pPr marL="678528" indent="0">
              <a:buNone/>
              <a:defRPr sz="1356" b="1"/>
            </a:lvl3pPr>
            <a:lvl4pPr marL="1017792" indent="0">
              <a:buNone/>
              <a:defRPr sz="1187" b="1"/>
            </a:lvl4pPr>
            <a:lvl5pPr marL="1357057" indent="0">
              <a:buNone/>
              <a:defRPr sz="1187" b="1"/>
            </a:lvl5pPr>
            <a:lvl6pPr marL="1696321" indent="0">
              <a:buNone/>
              <a:defRPr sz="1187" b="1"/>
            </a:lvl6pPr>
            <a:lvl7pPr marL="2035584" indent="0">
              <a:buNone/>
              <a:defRPr sz="1187" b="1"/>
            </a:lvl7pPr>
            <a:lvl8pPr marL="2374848" indent="0">
              <a:buNone/>
              <a:defRPr sz="1187" b="1"/>
            </a:lvl8pPr>
            <a:lvl9pPr marL="2714111" indent="0">
              <a:buNone/>
              <a:defRPr sz="11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8954" y="869957"/>
            <a:ext cx="3878860" cy="1580515"/>
          </a:xfrm>
        </p:spPr>
        <p:txBody>
          <a:bodyPr/>
          <a:lstStyle>
            <a:lvl1pPr>
              <a:defRPr sz="1780"/>
            </a:lvl1pPr>
            <a:lvl2pPr>
              <a:defRPr sz="1441"/>
            </a:lvl2pPr>
            <a:lvl3pPr>
              <a:defRPr sz="1356"/>
            </a:lvl3pPr>
            <a:lvl4pPr>
              <a:defRPr sz="1187"/>
            </a:lvl4pPr>
            <a:lvl5pPr>
              <a:defRPr sz="1187"/>
            </a:lvl5pPr>
            <a:lvl6pPr>
              <a:defRPr sz="1187"/>
            </a:lvl6pPr>
            <a:lvl7pPr>
              <a:defRPr sz="1187"/>
            </a:lvl7pPr>
            <a:lvl8pPr>
              <a:defRPr sz="1187"/>
            </a:lvl8pPr>
            <a:lvl9pPr>
              <a:defRPr sz="11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9556" y="614052"/>
            <a:ext cx="3880386" cy="255905"/>
          </a:xfrm>
        </p:spPr>
        <p:txBody>
          <a:bodyPr anchor="b"/>
          <a:lstStyle>
            <a:lvl1pPr marL="0" indent="0">
              <a:buNone/>
              <a:defRPr sz="1780" b="1"/>
            </a:lvl1pPr>
            <a:lvl2pPr marL="339264" indent="0">
              <a:buNone/>
              <a:defRPr sz="1441" b="1"/>
            </a:lvl2pPr>
            <a:lvl3pPr marL="678528" indent="0">
              <a:buNone/>
              <a:defRPr sz="1356" b="1"/>
            </a:lvl3pPr>
            <a:lvl4pPr marL="1017792" indent="0">
              <a:buNone/>
              <a:defRPr sz="1187" b="1"/>
            </a:lvl4pPr>
            <a:lvl5pPr marL="1357057" indent="0">
              <a:buNone/>
              <a:defRPr sz="1187" b="1"/>
            </a:lvl5pPr>
            <a:lvl6pPr marL="1696321" indent="0">
              <a:buNone/>
              <a:defRPr sz="1187" b="1"/>
            </a:lvl6pPr>
            <a:lvl7pPr marL="2035584" indent="0">
              <a:buNone/>
              <a:defRPr sz="1187" b="1"/>
            </a:lvl7pPr>
            <a:lvl8pPr marL="2374848" indent="0">
              <a:buNone/>
              <a:defRPr sz="1187" b="1"/>
            </a:lvl8pPr>
            <a:lvl9pPr marL="2714111" indent="0">
              <a:buNone/>
              <a:defRPr sz="11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59556" y="869957"/>
            <a:ext cx="3880386" cy="1580515"/>
          </a:xfrm>
        </p:spPr>
        <p:txBody>
          <a:bodyPr/>
          <a:lstStyle>
            <a:lvl1pPr>
              <a:defRPr sz="1780"/>
            </a:lvl1pPr>
            <a:lvl2pPr>
              <a:defRPr sz="1441"/>
            </a:lvl2pPr>
            <a:lvl3pPr>
              <a:defRPr sz="1356"/>
            </a:lvl3pPr>
            <a:lvl4pPr>
              <a:defRPr sz="1187"/>
            </a:lvl4pPr>
            <a:lvl5pPr>
              <a:defRPr sz="1187"/>
            </a:lvl5pPr>
            <a:lvl6pPr>
              <a:defRPr sz="1187"/>
            </a:lvl6pPr>
            <a:lvl7pPr>
              <a:defRPr sz="1187"/>
            </a:lvl7pPr>
            <a:lvl8pPr>
              <a:defRPr sz="1187"/>
            </a:lvl8pPr>
            <a:lvl9pPr>
              <a:defRPr sz="11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8CF-0105-E144-96FC-3DB1D1D86A45}" type="datetimeFigureOut">
              <a:rPr lang="en-US" smtClean="0"/>
              <a:t>6/3/19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0A60-A2D5-4A47-9622-B9802FB5A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669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8CF-0105-E144-96FC-3DB1D1D86A45}" type="datetimeFigureOut">
              <a:rPr lang="en-US" smtClean="0"/>
              <a:t>6/3/19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0A60-A2D5-4A47-9622-B9802FB5A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36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8CF-0105-E144-96FC-3DB1D1D86A45}" type="datetimeFigureOut">
              <a:rPr lang="en-US" smtClean="0"/>
              <a:t>6/3/19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0A60-A2D5-4A47-9622-B9802FB5A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28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965" y="109227"/>
            <a:ext cx="2888189" cy="464819"/>
          </a:xfrm>
        </p:spPr>
        <p:txBody>
          <a:bodyPr anchor="b"/>
          <a:lstStyle>
            <a:lvl1pPr algn="l">
              <a:defRPr sz="144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2305" y="109232"/>
            <a:ext cx="4907636" cy="2341246"/>
          </a:xfrm>
        </p:spPr>
        <p:txBody>
          <a:bodyPr/>
          <a:lstStyle>
            <a:lvl1pPr>
              <a:defRPr sz="2373"/>
            </a:lvl1pPr>
            <a:lvl2pPr>
              <a:defRPr sz="2119"/>
            </a:lvl2pPr>
            <a:lvl3pPr>
              <a:defRPr sz="1780"/>
            </a:lvl3pPr>
            <a:lvl4pPr>
              <a:defRPr sz="1441"/>
            </a:lvl4pPr>
            <a:lvl5pPr>
              <a:defRPr sz="1441"/>
            </a:lvl5pPr>
            <a:lvl6pPr>
              <a:defRPr sz="1441"/>
            </a:lvl6pPr>
            <a:lvl7pPr>
              <a:defRPr sz="1441"/>
            </a:lvl7pPr>
            <a:lvl8pPr>
              <a:defRPr sz="1441"/>
            </a:lvl8pPr>
            <a:lvl9pPr>
              <a:defRPr sz="14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8965" y="574053"/>
            <a:ext cx="2888189" cy="1876425"/>
          </a:xfrm>
        </p:spPr>
        <p:txBody>
          <a:bodyPr/>
          <a:lstStyle>
            <a:lvl1pPr marL="0" indent="0">
              <a:buNone/>
              <a:defRPr sz="1102"/>
            </a:lvl1pPr>
            <a:lvl2pPr marL="339264" indent="0">
              <a:buNone/>
              <a:defRPr sz="1017"/>
            </a:lvl2pPr>
            <a:lvl3pPr marL="678528" indent="0">
              <a:buNone/>
              <a:defRPr sz="848"/>
            </a:lvl3pPr>
            <a:lvl4pPr marL="1017792" indent="0">
              <a:buNone/>
              <a:defRPr sz="763"/>
            </a:lvl4pPr>
            <a:lvl5pPr marL="1357057" indent="0">
              <a:buNone/>
              <a:defRPr sz="763"/>
            </a:lvl5pPr>
            <a:lvl6pPr marL="1696321" indent="0">
              <a:buNone/>
              <a:defRPr sz="763"/>
            </a:lvl6pPr>
            <a:lvl7pPr marL="2035584" indent="0">
              <a:buNone/>
              <a:defRPr sz="763"/>
            </a:lvl7pPr>
            <a:lvl8pPr marL="2374848" indent="0">
              <a:buNone/>
              <a:defRPr sz="763"/>
            </a:lvl8pPr>
            <a:lvl9pPr marL="2714111" indent="0">
              <a:buNone/>
              <a:defRPr sz="7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8CF-0105-E144-96FC-3DB1D1D86A45}" type="datetimeFigureOut">
              <a:rPr lang="en-US" smtClean="0"/>
              <a:t>6/3/19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0A60-A2D5-4A47-9622-B9802FB5A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81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0737" y="1920251"/>
            <a:ext cx="5267325" cy="226695"/>
          </a:xfrm>
        </p:spPr>
        <p:txBody>
          <a:bodyPr anchor="b"/>
          <a:lstStyle>
            <a:lvl1pPr algn="l">
              <a:defRPr sz="144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20737" y="245120"/>
            <a:ext cx="5267325" cy="1645920"/>
          </a:xfrm>
        </p:spPr>
        <p:txBody>
          <a:bodyPr/>
          <a:lstStyle>
            <a:lvl1pPr marL="0" indent="0">
              <a:buNone/>
              <a:defRPr sz="2373"/>
            </a:lvl1pPr>
            <a:lvl2pPr marL="339264" indent="0">
              <a:buNone/>
              <a:defRPr sz="2119"/>
            </a:lvl2pPr>
            <a:lvl3pPr marL="678528" indent="0">
              <a:buNone/>
              <a:defRPr sz="1780"/>
            </a:lvl3pPr>
            <a:lvl4pPr marL="1017792" indent="0">
              <a:buNone/>
              <a:defRPr sz="1441"/>
            </a:lvl4pPr>
            <a:lvl5pPr marL="1357057" indent="0">
              <a:buNone/>
              <a:defRPr sz="1441"/>
            </a:lvl5pPr>
            <a:lvl6pPr marL="1696321" indent="0">
              <a:buNone/>
              <a:defRPr sz="1441"/>
            </a:lvl6pPr>
            <a:lvl7pPr marL="2035584" indent="0">
              <a:buNone/>
              <a:defRPr sz="1441"/>
            </a:lvl7pPr>
            <a:lvl8pPr marL="2374848" indent="0">
              <a:buNone/>
              <a:defRPr sz="1441"/>
            </a:lvl8pPr>
            <a:lvl9pPr marL="2714111" indent="0">
              <a:buNone/>
              <a:defRPr sz="144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20737" y="2146939"/>
            <a:ext cx="5267325" cy="321944"/>
          </a:xfrm>
        </p:spPr>
        <p:txBody>
          <a:bodyPr/>
          <a:lstStyle>
            <a:lvl1pPr marL="0" indent="0">
              <a:buNone/>
              <a:defRPr sz="1102"/>
            </a:lvl1pPr>
            <a:lvl2pPr marL="339264" indent="0">
              <a:buNone/>
              <a:defRPr sz="1017"/>
            </a:lvl2pPr>
            <a:lvl3pPr marL="678528" indent="0">
              <a:buNone/>
              <a:defRPr sz="848"/>
            </a:lvl3pPr>
            <a:lvl4pPr marL="1017792" indent="0">
              <a:buNone/>
              <a:defRPr sz="763"/>
            </a:lvl4pPr>
            <a:lvl5pPr marL="1357057" indent="0">
              <a:buNone/>
              <a:defRPr sz="763"/>
            </a:lvl5pPr>
            <a:lvl6pPr marL="1696321" indent="0">
              <a:buNone/>
              <a:defRPr sz="763"/>
            </a:lvl6pPr>
            <a:lvl7pPr marL="2035584" indent="0">
              <a:buNone/>
              <a:defRPr sz="763"/>
            </a:lvl7pPr>
            <a:lvl8pPr marL="2374848" indent="0">
              <a:buNone/>
              <a:defRPr sz="763"/>
            </a:lvl8pPr>
            <a:lvl9pPr marL="2714111" indent="0">
              <a:buNone/>
              <a:defRPr sz="7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DC8CF-0105-E144-96FC-3DB1D1D86A45}" type="datetimeFigureOut">
              <a:rPr lang="en-US" smtClean="0"/>
              <a:t>6/3/19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90A60-A2D5-4A47-9622-B9802FB5A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13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8950" y="109865"/>
            <a:ext cx="7900988" cy="457200"/>
          </a:xfrm>
          <a:prstGeom prst="rect">
            <a:avLst/>
          </a:prstGeom>
        </p:spPr>
        <p:txBody>
          <a:bodyPr vert="horz" lIns="80063" tIns="40031" rIns="80063" bIns="4003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8950" y="640088"/>
            <a:ext cx="7900988" cy="1810385"/>
          </a:xfrm>
          <a:prstGeom prst="rect">
            <a:avLst/>
          </a:prstGeom>
        </p:spPr>
        <p:txBody>
          <a:bodyPr vert="horz" lIns="80063" tIns="40031" rIns="80063" bIns="400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48" y="2542552"/>
            <a:ext cx="2048404" cy="146049"/>
          </a:xfrm>
          <a:prstGeom prst="rect">
            <a:avLst/>
          </a:prstGeom>
        </p:spPr>
        <p:txBody>
          <a:bodyPr vert="horz" lIns="80063" tIns="40031" rIns="80063" bIns="40031" rtlCol="0" anchor="ctr"/>
          <a:lstStyle>
            <a:lvl1pPr algn="l">
              <a:defRPr sz="10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DC8CF-0105-E144-96FC-3DB1D1D86A45}" type="datetimeFigureOut">
              <a:rPr lang="en-US" smtClean="0"/>
              <a:t>6/3/19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99460" y="2542552"/>
            <a:ext cx="2779977" cy="146049"/>
          </a:xfrm>
          <a:prstGeom prst="rect">
            <a:avLst/>
          </a:prstGeom>
        </p:spPr>
        <p:txBody>
          <a:bodyPr vert="horz" lIns="80063" tIns="40031" rIns="80063" bIns="40031" rtlCol="0" anchor="ctr"/>
          <a:lstStyle>
            <a:lvl1pPr algn="ctr">
              <a:defRPr sz="10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91531" y="2542552"/>
            <a:ext cx="2048404" cy="146049"/>
          </a:xfrm>
          <a:prstGeom prst="rect">
            <a:avLst/>
          </a:prstGeom>
        </p:spPr>
        <p:txBody>
          <a:bodyPr vert="horz" lIns="80063" tIns="40031" rIns="80063" bIns="40031" rtlCol="0" anchor="ctr"/>
          <a:lstStyle>
            <a:lvl1pPr algn="r">
              <a:defRPr sz="10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90A60-A2D5-4A47-9622-B9802FB5A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03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39264" rtl="0" eaLnBrk="1" latinLnBrk="0" hangingPunct="1">
        <a:spcBef>
          <a:spcPct val="0"/>
        </a:spcBef>
        <a:buNone/>
        <a:defRPr sz="322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4447" indent="-254447" algn="l" defTabSz="339264" rtl="0" eaLnBrk="1" latinLnBrk="0" hangingPunct="1">
        <a:spcBef>
          <a:spcPct val="20000"/>
        </a:spcBef>
        <a:buFont typeface="Arial"/>
        <a:buChar char="•"/>
        <a:defRPr sz="2373" kern="1200">
          <a:solidFill>
            <a:schemeClr val="tx1"/>
          </a:solidFill>
          <a:latin typeface="+mn-lt"/>
          <a:ea typeface="+mn-ea"/>
          <a:cs typeface="+mn-cs"/>
        </a:defRPr>
      </a:lvl1pPr>
      <a:lvl2pPr marL="551304" indent="-212040" algn="l" defTabSz="339264" rtl="0" eaLnBrk="1" latinLnBrk="0" hangingPunct="1">
        <a:spcBef>
          <a:spcPct val="20000"/>
        </a:spcBef>
        <a:buFont typeface="Arial"/>
        <a:buChar char="–"/>
        <a:defRPr sz="2119" kern="1200">
          <a:solidFill>
            <a:schemeClr val="tx1"/>
          </a:solidFill>
          <a:latin typeface="+mn-lt"/>
          <a:ea typeface="+mn-ea"/>
          <a:cs typeface="+mn-cs"/>
        </a:defRPr>
      </a:lvl2pPr>
      <a:lvl3pPr marL="848159" indent="-169631" algn="l" defTabSz="339264" rtl="0" eaLnBrk="1" latinLnBrk="0" hangingPunct="1">
        <a:spcBef>
          <a:spcPct val="20000"/>
        </a:spcBef>
        <a:buFont typeface="Arial"/>
        <a:buChar char="•"/>
        <a:defRPr sz="178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24" indent="-169631" algn="l" defTabSz="339264" rtl="0" eaLnBrk="1" latinLnBrk="0" hangingPunct="1">
        <a:spcBef>
          <a:spcPct val="20000"/>
        </a:spcBef>
        <a:buFont typeface="Arial"/>
        <a:buChar char="–"/>
        <a:defRPr sz="1441" kern="1200">
          <a:solidFill>
            <a:schemeClr val="tx1"/>
          </a:solidFill>
          <a:latin typeface="+mn-lt"/>
          <a:ea typeface="+mn-ea"/>
          <a:cs typeface="+mn-cs"/>
        </a:defRPr>
      </a:lvl4pPr>
      <a:lvl5pPr marL="1526688" indent="-169631" algn="l" defTabSz="339264" rtl="0" eaLnBrk="1" latinLnBrk="0" hangingPunct="1">
        <a:spcBef>
          <a:spcPct val="20000"/>
        </a:spcBef>
        <a:buFont typeface="Arial"/>
        <a:buChar char="»"/>
        <a:defRPr sz="1441" kern="1200">
          <a:solidFill>
            <a:schemeClr val="tx1"/>
          </a:solidFill>
          <a:latin typeface="+mn-lt"/>
          <a:ea typeface="+mn-ea"/>
          <a:cs typeface="+mn-cs"/>
        </a:defRPr>
      </a:lvl5pPr>
      <a:lvl6pPr marL="1865951" indent="-169631" algn="l" defTabSz="339264" rtl="0" eaLnBrk="1" latinLnBrk="0" hangingPunct="1">
        <a:spcBef>
          <a:spcPct val="20000"/>
        </a:spcBef>
        <a:buFont typeface="Arial"/>
        <a:buChar char="•"/>
        <a:defRPr sz="1441" kern="1200">
          <a:solidFill>
            <a:schemeClr val="tx1"/>
          </a:solidFill>
          <a:latin typeface="+mn-lt"/>
          <a:ea typeface="+mn-ea"/>
          <a:cs typeface="+mn-cs"/>
        </a:defRPr>
      </a:lvl6pPr>
      <a:lvl7pPr marL="2205215" indent="-169631" algn="l" defTabSz="339264" rtl="0" eaLnBrk="1" latinLnBrk="0" hangingPunct="1">
        <a:spcBef>
          <a:spcPct val="20000"/>
        </a:spcBef>
        <a:buFont typeface="Arial"/>
        <a:buChar char="•"/>
        <a:defRPr sz="1441" kern="1200">
          <a:solidFill>
            <a:schemeClr val="tx1"/>
          </a:solidFill>
          <a:latin typeface="+mn-lt"/>
          <a:ea typeface="+mn-ea"/>
          <a:cs typeface="+mn-cs"/>
        </a:defRPr>
      </a:lvl7pPr>
      <a:lvl8pPr marL="2544479" indent="-169631" algn="l" defTabSz="339264" rtl="0" eaLnBrk="1" latinLnBrk="0" hangingPunct="1">
        <a:spcBef>
          <a:spcPct val="20000"/>
        </a:spcBef>
        <a:buFont typeface="Arial"/>
        <a:buChar char="•"/>
        <a:defRPr sz="1441" kern="1200">
          <a:solidFill>
            <a:schemeClr val="tx1"/>
          </a:solidFill>
          <a:latin typeface="+mn-lt"/>
          <a:ea typeface="+mn-ea"/>
          <a:cs typeface="+mn-cs"/>
        </a:defRPr>
      </a:lvl8pPr>
      <a:lvl9pPr marL="2883743" indent="-169631" algn="l" defTabSz="339264" rtl="0" eaLnBrk="1" latinLnBrk="0" hangingPunct="1">
        <a:spcBef>
          <a:spcPct val="20000"/>
        </a:spcBef>
        <a:buFont typeface="Arial"/>
        <a:buChar char="•"/>
        <a:defRPr sz="1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9264" rtl="0" eaLnBrk="1" latinLnBrk="0" hangingPunct="1">
        <a:defRPr sz="1356" kern="1200">
          <a:solidFill>
            <a:schemeClr val="tx1"/>
          </a:solidFill>
          <a:latin typeface="+mn-lt"/>
          <a:ea typeface="+mn-ea"/>
          <a:cs typeface="+mn-cs"/>
        </a:defRPr>
      </a:lvl1pPr>
      <a:lvl2pPr marL="339264" algn="l" defTabSz="339264" rtl="0" eaLnBrk="1" latinLnBrk="0" hangingPunct="1">
        <a:defRPr sz="1356" kern="1200">
          <a:solidFill>
            <a:schemeClr val="tx1"/>
          </a:solidFill>
          <a:latin typeface="+mn-lt"/>
          <a:ea typeface="+mn-ea"/>
          <a:cs typeface="+mn-cs"/>
        </a:defRPr>
      </a:lvl2pPr>
      <a:lvl3pPr marL="678528" algn="l" defTabSz="339264" rtl="0" eaLnBrk="1" latinLnBrk="0" hangingPunct="1">
        <a:defRPr sz="1356" kern="1200">
          <a:solidFill>
            <a:schemeClr val="tx1"/>
          </a:solidFill>
          <a:latin typeface="+mn-lt"/>
          <a:ea typeface="+mn-ea"/>
          <a:cs typeface="+mn-cs"/>
        </a:defRPr>
      </a:lvl3pPr>
      <a:lvl4pPr marL="1017792" algn="l" defTabSz="339264" rtl="0" eaLnBrk="1" latinLnBrk="0" hangingPunct="1">
        <a:defRPr sz="1356" kern="1200">
          <a:solidFill>
            <a:schemeClr val="tx1"/>
          </a:solidFill>
          <a:latin typeface="+mn-lt"/>
          <a:ea typeface="+mn-ea"/>
          <a:cs typeface="+mn-cs"/>
        </a:defRPr>
      </a:lvl4pPr>
      <a:lvl5pPr marL="1357057" algn="l" defTabSz="339264" rtl="0" eaLnBrk="1" latinLnBrk="0" hangingPunct="1">
        <a:defRPr sz="1356" kern="1200">
          <a:solidFill>
            <a:schemeClr val="tx1"/>
          </a:solidFill>
          <a:latin typeface="+mn-lt"/>
          <a:ea typeface="+mn-ea"/>
          <a:cs typeface="+mn-cs"/>
        </a:defRPr>
      </a:lvl5pPr>
      <a:lvl6pPr marL="1696321" algn="l" defTabSz="339264" rtl="0" eaLnBrk="1" latinLnBrk="0" hangingPunct="1">
        <a:defRPr sz="1356" kern="1200">
          <a:solidFill>
            <a:schemeClr val="tx1"/>
          </a:solidFill>
          <a:latin typeface="+mn-lt"/>
          <a:ea typeface="+mn-ea"/>
          <a:cs typeface="+mn-cs"/>
        </a:defRPr>
      </a:lvl6pPr>
      <a:lvl7pPr marL="2035584" algn="l" defTabSz="339264" rtl="0" eaLnBrk="1" latinLnBrk="0" hangingPunct="1">
        <a:defRPr sz="1356" kern="1200">
          <a:solidFill>
            <a:schemeClr val="tx1"/>
          </a:solidFill>
          <a:latin typeface="+mn-lt"/>
          <a:ea typeface="+mn-ea"/>
          <a:cs typeface="+mn-cs"/>
        </a:defRPr>
      </a:lvl7pPr>
      <a:lvl8pPr marL="2374848" algn="l" defTabSz="339264" rtl="0" eaLnBrk="1" latinLnBrk="0" hangingPunct="1">
        <a:defRPr sz="1356" kern="1200">
          <a:solidFill>
            <a:schemeClr val="tx1"/>
          </a:solidFill>
          <a:latin typeface="+mn-lt"/>
          <a:ea typeface="+mn-ea"/>
          <a:cs typeface="+mn-cs"/>
        </a:defRPr>
      </a:lvl8pPr>
      <a:lvl9pPr marL="2714111" algn="l" defTabSz="339264" rtl="0" eaLnBrk="1" latinLnBrk="0" hangingPunct="1">
        <a:defRPr sz="135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4" name="TextBox 4293">
            <a:extLst>
              <a:ext uri="{FF2B5EF4-FFF2-40B4-BE49-F238E27FC236}">
                <a16:creationId xmlns:a16="http://schemas.microsoft.com/office/drawing/2014/main" id="{83742C3B-F813-594E-BAA1-DCD18F5ECB1D}"/>
              </a:ext>
            </a:extLst>
          </p:cNvPr>
          <p:cNvSpPr txBox="1"/>
          <p:nvPr/>
        </p:nvSpPr>
        <p:spPr>
          <a:xfrm>
            <a:off x="5588116" y="7468"/>
            <a:ext cx="3166954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500" u="sng" dirty="0">
                <a:cs typeface="Arial" panose="020B0604020202020204" pitchFamily="34" charset="0"/>
              </a:rPr>
              <a:t>1:</a:t>
            </a:r>
            <a:r>
              <a:rPr lang="en-US" sz="1500" dirty="0">
                <a:cs typeface="Arial" panose="020B0604020202020204" pitchFamily="34" charset="0"/>
              </a:rPr>
              <a:t> Generation of s183-specific iPSC-CD8</a:t>
            </a:r>
            <a:r>
              <a:rPr lang="en-US" sz="1500" baseline="30000" dirty="0">
                <a:cs typeface="Arial" panose="020B0604020202020204" pitchFamily="34" charset="0"/>
              </a:rPr>
              <a:t>+ </a:t>
            </a:r>
            <a:r>
              <a:rPr lang="en-US" sz="1500" dirty="0">
                <a:cs typeface="Arial" panose="020B0604020202020204" pitchFamily="34" charset="0"/>
              </a:rPr>
              <a:t>T cells</a:t>
            </a:r>
          </a:p>
        </p:txBody>
      </p:sp>
      <p:sp>
        <p:nvSpPr>
          <p:cNvPr id="4295" name="TextBox 4294">
            <a:extLst>
              <a:ext uri="{FF2B5EF4-FFF2-40B4-BE49-F238E27FC236}">
                <a16:creationId xmlns:a16="http://schemas.microsoft.com/office/drawing/2014/main" id="{ECCF09DB-5F22-9D40-9E7E-C9B4BE21968C}"/>
              </a:ext>
            </a:extLst>
          </p:cNvPr>
          <p:cNvSpPr txBox="1"/>
          <p:nvPr/>
        </p:nvSpPr>
        <p:spPr>
          <a:xfrm>
            <a:off x="5588116" y="1323673"/>
            <a:ext cx="3163824" cy="14157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500" u="sng" dirty="0">
                <a:cs typeface="Arial" panose="020B0604020202020204" pitchFamily="34" charset="0"/>
              </a:rPr>
              <a:t>3:</a:t>
            </a:r>
            <a:r>
              <a:rPr lang="en-US" sz="1500" dirty="0">
                <a:cs typeface="Arial" panose="020B0604020202020204" pitchFamily="34" charset="0"/>
              </a:rPr>
              <a:t> Cell-based therapies of HBV replication in mice</a:t>
            </a:r>
          </a:p>
          <a:p>
            <a:pPr marL="342900" indent="-171450">
              <a:tabLst>
                <a:tab pos="336550" algn="l"/>
              </a:tabLst>
            </a:pPr>
            <a:r>
              <a:rPr lang="en-US" sz="1400" i="1" dirty="0">
                <a:cs typeface="Arial" panose="020B0604020202020204" pitchFamily="34" charset="0"/>
              </a:rPr>
              <a:t>1. </a:t>
            </a:r>
            <a:r>
              <a:rPr lang="en-US" sz="1400" dirty="0">
                <a:cs typeface="Arial" panose="020B0604020202020204" pitchFamily="34" charset="0"/>
              </a:rPr>
              <a:t>Induction of HBV replication in mice by hydrodynamic injection. </a:t>
            </a:r>
          </a:p>
          <a:p>
            <a:pPr marL="342900" indent="-171450">
              <a:tabLst>
                <a:tab pos="336550" algn="l"/>
              </a:tabLst>
            </a:pPr>
            <a:r>
              <a:rPr lang="en-US" sz="1400" i="1" dirty="0">
                <a:cs typeface="Arial" panose="020B0604020202020204" pitchFamily="34" charset="0"/>
              </a:rPr>
              <a:t>2.</a:t>
            </a:r>
            <a:r>
              <a:rPr lang="en-US" sz="1400" dirty="0">
                <a:cs typeface="Arial" panose="020B0604020202020204" pitchFamily="34" charset="0"/>
              </a:rPr>
              <a:t> Reduction of HBV replication by ACT of s183-specific iPSC-CD8</a:t>
            </a:r>
            <a:r>
              <a:rPr lang="en-US" sz="1400" baseline="30000" dirty="0">
                <a:cs typeface="Arial" panose="020B0604020202020204" pitchFamily="34" charset="0"/>
              </a:rPr>
              <a:t>+</a:t>
            </a:r>
            <a:r>
              <a:rPr lang="en-US" sz="1400" dirty="0">
                <a:cs typeface="Arial" panose="020B0604020202020204" pitchFamily="34" charset="0"/>
              </a:rPr>
              <a:t> T cells. </a:t>
            </a:r>
            <a:endParaRPr lang="en-US" sz="1400" baseline="-25000" dirty="0">
              <a:cs typeface="Arial" panose="020B0604020202020204" pitchFamily="34" charset="0"/>
            </a:endParaRPr>
          </a:p>
        </p:txBody>
      </p:sp>
      <p:sp>
        <p:nvSpPr>
          <p:cNvPr id="4296" name="TextBox 4295">
            <a:extLst>
              <a:ext uri="{FF2B5EF4-FFF2-40B4-BE49-F238E27FC236}">
                <a16:creationId xmlns:a16="http://schemas.microsoft.com/office/drawing/2014/main" id="{1E2987AE-9F9B-CB49-9080-67EA111AD6C1}"/>
              </a:ext>
            </a:extLst>
          </p:cNvPr>
          <p:cNvSpPr txBox="1"/>
          <p:nvPr/>
        </p:nvSpPr>
        <p:spPr>
          <a:xfrm>
            <a:off x="5588116" y="695359"/>
            <a:ext cx="3166954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500" u="sng" dirty="0">
                <a:cs typeface="Arial" panose="020B0604020202020204" pitchFamily="34" charset="0"/>
              </a:rPr>
              <a:t>2:</a:t>
            </a:r>
            <a:r>
              <a:rPr lang="en-US" sz="1500" dirty="0">
                <a:cs typeface="Arial" panose="020B0604020202020204" pitchFamily="34" charset="0"/>
              </a:rPr>
              <a:t> Functional analysis of the s183-specific iPSC-CD8</a:t>
            </a:r>
            <a:r>
              <a:rPr lang="en-US" sz="1500" baseline="30000" dirty="0">
                <a:cs typeface="Arial" panose="020B0604020202020204" pitchFamily="34" charset="0"/>
              </a:rPr>
              <a:t>+</a:t>
            </a:r>
            <a:r>
              <a:rPr lang="en-US" sz="1500" dirty="0">
                <a:cs typeface="Arial" panose="020B0604020202020204" pitchFamily="34" charset="0"/>
              </a:rPr>
              <a:t> T cells </a:t>
            </a:r>
          </a:p>
        </p:txBody>
      </p:sp>
      <p:cxnSp>
        <p:nvCxnSpPr>
          <p:cNvPr id="4297" name="Straight Arrow Connector 4296">
            <a:extLst>
              <a:ext uri="{FF2B5EF4-FFF2-40B4-BE49-F238E27FC236}">
                <a16:creationId xmlns:a16="http://schemas.microsoft.com/office/drawing/2014/main" id="{EFB2C357-D49E-404E-84C1-E2B81161781B}"/>
              </a:ext>
            </a:extLst>
          </p:cNvPr>
          <p:cNvCxnSpPr>
            <a:cxnSpLocks/>
          </p:cNvCxnSpPr>
          <p:nvPr/>
        </p:nvCxnSpPr>
        <p:spPr>
          <a:xfrm flipV="1">
            <a:off x="5282392" y="1051606"/>
            <a:ext cx="260389" cy="19379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98" name="Straight Arrow Connector 4297">
            <a:extLst>
              <a:ext uri="{FF2B5EF4-FFF2-40B4-BE49-F238E27FC236}">
                <a16:creationId xmlns:a16="http://schemas.microsoft.com/office/drawing/2014/main" id="{80AE4511-B37D-6C4D-99ED-DCD867B78AEE}"/>
              </a:ext>
            </a:extLst>
          </p:cNvPr>
          <p:cNvCxnSpPr/>
          <p:nvPr/>
        </p:nvCxnSpPr>
        <p:spPr>
          <a:xfrm>
            <a:off x="5333632" y="1720958"/>
            <a:ext cx="210322" cy="5303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99" name="Straight Arrow Connector 4298">
            <a:extLst>
              <a:ext uri="{FF2B5EF4-FFF2-40B4-BE49-F238E27FC236}">
                <a16:creationId xmlns:a16="http://schemas.microsoft.com/office/drawing/2014/main" id="{EB3A42B9-B165-4E4C-AE47-5EE9154957FD}"/>
              </a:ext>
            </a:extLst>
          </p:cNvPr>
          <p:cNvCxnSpPr>
            <a:cxnSpLocks/>
          </p:cNvCxnSpPr>
          <p:nvPr/>
        </p:nvCxnSpPr>
        <p:spPr>
          <a:xfrm flipV="1">
            <a:off x="5138446" y="278965"/>
            <a:ext cx="404335" cy="83623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00" name="Group 4299">
            <a:extLst>
              <a:ext uri="{FF2B5EF4-FFF2-40B4-BE49-F238E27FC236}">
                <a16:creationId xmlns:a16="http://schemas.microsoft.com/office/drawing/2014/main" id="{D53F4D0E-D565-5546-91D4-7CA543DC1A8B}"/>
              </a:ext>
            </a:extLst>
          </p:cNvPr>
          <p:cNvGrpSpPr/>
          <p:nvPr/>
        </p:nvGrpSpPr>
        <p:grpSpPr>
          <a:xfrm>
            <a:off x="53143" y="1056236"/>
            <a:ext cx="1815327" cy="921282"/>
            <a:chOff x="1176862" y="703108"/>
            <a:chExt cx="1815327" cy="921282"/>
          </a:xfrm>
        </p:grpSpPr>
        <p:grpSp>
          <p:nvGrpSpPr>
            <p:cNvPr id="4301" name="Group 4300">
              <a:extLst>
                <a:ext uri="{FF2B5EF4-FFF2-40B4-BE49-F238E27FC236}">
                  <a16:creationId xmlns:a16="http://schemas.microsoft.com/office/drawing/2014/main" id="{A68E34E9-6172-1C44-B55C-0D274EB2805A}"/>
                </a:ext>
              </a:extLst>
            </p:cNvPr>
            <p:cNvGrpSpPr/>
            <p:nvPr/>
          </p:nvGrpSpPr>
          <p:grpSpPr>
            <a:xfrm>
              <a:off x="1176862" y="703108"/>
              <a:ext cx="1815327" cy="921282"/>
              <a:chOff x="1668747" y="2854985"/>
              <a:chExt cx="4077633" cy="2304128"/>
            </a:xfrm>
          </p:grpSpPr>
          <p:sp>
            <p:nvSpPr>
              <p:cNvPr id="4312" name="Oval 4311">
                <a:extLst>
                  <a:ext uri="{FF2B5EF4-FFF2-40B4-BE49-F238E27FC236}">
                    <a16:creationId xmlns:a16="http://schemas.microsoft.com/office/drawing/2014/main" id="{D0488B43-C469-B34E-9DAD-F09A8D6373E5}"/>
                  </a:ext>
                </a:extLst>
              </p:cNvPr>
              <p:cNvSpPr/>
              <p:nvPr/>
            </p:nvSpPr>
            <p:spPr>
              <a:xfrm>
                <a:off x="1668747" y="2854985"/>
                <a:ext cx="4072163" cy="18683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13" name="Oval 4312">
                <a:extLst>
                  <a:ext uri="{FF2B5EF4-FFF2-40B4-BE49-F238E27FC236}">
                    <a16:creationId xmlns:a16="http://schemas.microsoft.com/office/drawing/2014/main" id="{9A7938E2-ED51-194D-80BE-0F41C4030ED3}"/>
                  </a:ext>
                </a:extLst>
              </p:cNvPr>
              <p:cNvSpPr/>
              <p:nvPr/>
            </p:nvSpPr>
            <p:spPr>
              <a:xfrm>
                <a:off x="1674217" y="3290777"/>
                <a:ext cx="4072163" cy="18683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314" name="Straight Connector 4313">
                <a:extLst>
                  <a:ext uri="{FF2B5EF4-FFF2-40B4-BE49-F238E27FC236}">
                    <a16:creationId xmlns:a16="http://schemas.microsoft.com/office/drawing/2014/main" id="{511D591A-B21D-2A4F-8104-BFD8C146557E}"/>
                  </a:ext>
                </a:extLst>
              </p:cNvPr>
              <p:cNvCxnSpPr/>
              <p:nvPr/>
            </p:nvCxnSpPr>
            <p:spPr>
              <a:xfrm flipH="1">
                <a:off x="1668747" y="3736671"/>
                <a:ext cx="10495" cy="55630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15" name="Straight Connector 4314">
                <a:extLst>
                  <a:ext uri="{FF2B5EF4-FFF2-40B4-BE49-F238E27FC236}">
                    <a16:creationId xmlns:a16="http://schemas.microsoft.com/office/drawing/2014/main" id="{EA4BB92A-DD4F-ED45-93CB-E5A7431308BD}"/>
                  </a:ext>
                </a:extLst>
              </p:cNvPr>
              <p:cNvCxnSpPr/>
              <p:nvPr/>
            </p:nvCxnSpPr>
            <p:spPr>
              <a:xfrm flipH="1">
                <a:off x="5735881" y="3736671"/>
                <a:ext cx="10495" cy="55630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02" name="Cloud 4301">
              <a:extLst>
                <a:ext uri="{FF2B5EF4-FFF2-40B4-BE49-F238E27FC236}">
                  <a16:creationId xmlns:a16="http://schemas.microsoft.com/office/drawing/2014/main" id="{8C53EF38-CD0A-654A-B44C-175F1EFF5C06}"/>
                </a:ext>
              </a:extLst>
            </p:cNvPr>
            <p:cNvSpPr/>
            <p:nvPr/>
          </p:nvSpPr>
          <p:spPr>
            <a:xfrm>
              <a:off x="2177572" y="1052027"/>
              <a:ext cx="193077" cy="178444"/>
            </a:xfrm>
            <a:prstGeom prst="cloud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4303" name="10-Point Star 4302">
              <a:extLst>
                <a:ext uri="{FF2B5EF4-FFF2-40B4-BE49-F238E27FC236}">
                  <a16:creationId xmlns:a16="http://schemas.microsoft.com/office/drawing/2014/main" id="{2803D635-656D-AB43-A263-0C21BF68EFCA}"/>
                </a:ext>
              </a:extLst>
            </p:cNvPr>
            <p:cNvSpPr/>
            <p:nvPr/>
          </p:nvSpPr>
          <p:spPr>
            <a:xfrm>
              <a:off x="2075632" y="1250473"/>
              <a:ext cx="295018" cy="160781"/>
            </a:xfrm>
            <a:prstGeom prst="star10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04" name="Explosion 1 4303">
              <a:extLst>
                <a:ext uri="{FF2B5EF4-FFF2-40B4-BE49-F238E27FC236}">
                  <a16:creationId xmlns:a16="http://schemas.microsoft.com/office/drawing/2014/main" id="{2137F882-C513-8145-BBFD-E6058264E577}"/>
                </a:ext>
              </a:extLst>
            </p:cNvPr>
            <p:cNvSpPr/>
            <p:nvPr/>
          </p:nvSpPr>
          <p:spPr>
            <a:xfrm>
              <a:off x="1508406" y="1198337"/>
              <a:ext cx="167745" cy="196048"/>
            </a:xfrm>
            <a:prstGeom prst="irregularSeal1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5" name="6-Point Star 4304">
              <a:extLst>
                <a:ext uri="{FF2B5EF4-FFF2-40B4-BE49-F238E27FC236}">
                  <a16:creationId xmlns:a16="http://schemas.microsoft.com/office/drawing/2014/main" id="{3EE4A095-5711-D244-BBD0-2E805051D7FF}"/>
                </a:ext>
              </a:extLst>
            </p:cNvPr>
            <p:cNvSpPr/>
            <p:nvPr/>
          </p:nvSpPr>
          <p:spPr>
            <a:xfrm rot="1560000">
              <a:off x="2345804" y="919796"/>
              <a:ext cx="258750" cy="197548"/>
            </a:xfrm>
            <a:prstGeom prst="star6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06" name="7-Point Star 4305">
              <a:extLst>
                <a:ext uri="{FF2B5EF4-FFF2-40B4-BE49-F238E27FC236}">
                  <a16:creationId xmlns:a16="http://schemas.microsoft.com/office/drawing/2014/main" id="{CEB441B7-7B72-CB41-B1B2-B4A8F97F1A26}"/>
                </a:ext>
              </a:extLst>
            </p:cNvPr>
            <p:cNvSpPr/>
            <p:nvPr/>
          </p:nvSpPr>
          <p:spPr>
            <a:xfrm>
              <a:off x="1696151" y="1146227"/>
              <a:ext cx="359480" cy="238794"/>
            </a:xfrm>
            <a:prstGeom prst="star7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07" name="6-Point Star 4306">
              <a:extLst>
                <a:ext uri="{FF2B5EF4-FFF2-40B4-BE49-F238E27FC236}">
                  <a16:creationId xmlns:a16="http://schemas.microsoft.com/office/drawing/2014/main" id="{C0A884E1-AAFF-1E42-A09E-C1A1974CEFF8}"/>
                </a:ext>
              </a:extLst>
            </p:cNvPr>
            <p:cNvSpPr/>
            <p:nvPr/>
          </p:nvSpPr>
          <p:spPr>
            <a:xfrm rot="19980000">
              <a:off x="1358742" y="981101"/>
              <a:ext cx="358446" cy="228034"/>
            </a:xfrm>
            <a:prstGeom prst="star6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08" name="6-Point Star 4307">
              <a:extLst>
                <a:ext uri="{FF2B5EF4-FFF2-40B4-BE49-F238E27FC236}">
                  <a16:creationId xmlns:a16="http://schemas.microsoft.com/office/drawing/2014/main" id="{23E57AC1-FF43-5143-82F6-D1496FA5B48B}"/>
                </a:ext>
              </a:extLst>
            </p:cNvPr>
            <p:cNvSpPr/>
            <p:nvPr/>
          </p:nvSpPr>
          <p:spPr>
            <a:xfrm rot="19980000">
              <a:off x="1928036" y="852024"/>
              <a:ext cx="268411" cy="318470"/>
            </a:xfrm>
            <a:prstGeom prst="star6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09" name="6-Point Star 4308">
              <a:extLst>
                <a:ext uri="{FF2B5EF4-FFF2-40B4-BE49-F238E27FC236}">
                  <a16:creationId xmlns:a16="http://schemas.microsoft.com/office/drawing/2014/main" id="{96BB89F9-01EA-4247-B542-92B26AE27CD1}"/>
                </a:ext>
              </a:extLst>
            </p:cNvPr>
            <p:cNvSpPr/>
            <p:nvPr/>
          </p:nvSpPr>
          <p:spPr>
            <a:xfrm rot="19980000">
              <a:off x="2398048" y="1126160"/>
              <a:ext cx="251720" cy="242454"/>
            </a:xfrm>
            <a:prstGeom prst="star6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10" name="6-Point Star 4309">
              <a:extLst>
                <a:ext uri="{FF2B5EF4-FFF2-40B4-BE49-F238E27FC236}">
                  <a16:creationId xmlns:a16="http://schemas.microsoft.com/office/drawing/2014/main" id="{0C472863-CB3C-6D42-92D3-651EC3CA6F27}"/>
                </a:ext>
              </a:extLst>
            </p:cNvPr>
            <p:cNvSpPr/>
            <p:nvPr/>
          </p:nvSpPr>
          <p:spPr>
            <a:xfrm rot="19980000">
              <a:off x="2659584" y="1026802"/>
              <a:ext cx="196183" cy="245158"/>
            </a:xfrm>
            <a:prstGeom prst="star6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11" name="6-Point Star 4310">
              <a:extLst>
                <a:ext uri="{FF2B5EF4-FFF2-40B4-BE49-F238E27FC236}">
                  <a16:creationId xmlns:a16="http://schemas.microsoft.com/office/drawing/2014/main" id="{E6B8899E-1BE7-064B-89CF-00046BA08631}"/>
                </a:ext>
              </a:extLst>
            </p:cNvPr>
            <p:cNvSpPr/>
            <p:nvPr/>
          </p:nvSpPr>
          <p:spPr>
            <a:xfrm rot="19980000">
              <a:off x="1726258" y="946828"/>
              <a:ext cx="140769" cy="166428"/>
            </a:xfrm>
            <a:prstGeom prst="star6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4316" name="Oval 8">
            <a:extLst>
              <a:ext uri="{FF2B5EF4-FFF2-40B4-BE49-F238E27FC236}">
                <a16:creationId xmlns:a16="http://schemas.microsoft.com/office/drawing/2014/main" id="{A2161A88-B18F-A54C-A948-8B8CC5891B50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374706" y="1383385"/>
            <a:ext cx="45719" cy="84486"/>
          </a:xfrm>
          <a:prstGeom prst="ellipse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17" name="Oval 8">
            <a:extLst>
              <a:ext uri="{FF2B5EF4-FFF2-40B4-BE49-F238E27FC236}">
                <a16:creationId xmlns:a16="http://schemas.microsoft.com/office/drawing/2014/main" id="{A780CB6B-4BFA-0C48-9ACC-FF863EBDF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581" y="1602917"/>
            <a:ext cx="77320" cy="45719"/>
          </a:xfrm>
          <a:prstGeom prst="ellipse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18" name="Oval 8">
            <a:extLst>
              <a:ext uri="{FF2B5EF4-FFF2-40B4-BE49-F238E27FC236}">
                <a16:creationId xmlns:a16="http://schemas.microsoft.com/office/drawing/2014/main" id="{2FCF3B7E-6990-0740-A934-CF3007CEA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898" y="1647416"/>
            <a:ext cx="45719" cy="45719"/>
          </a:xfrm>
          <a:prstGeom prst="ellipse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19" name="Oval 8">
            <a:extLst>
              <a:ext uri="{FF2B5EF4-FFF2-40B4-BE49-F238E27FC236}">
                <a16:creationId xmlns:a16="http://schemas.microsoft.com/office/drawing/2014/main" id="{6E5DB8C2-E9DD-CE46-8A70-7ADBED495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9486" y="1494838"/>
            <a:ext cx="45719" cy="45719"/>
          </a:xfrm>
          <a:prstGeom prst="ellipse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20" name="Oval 8">
            <a:extLst>
              <a:ext uri="{FF2B5EF4-FFF2-40B4-BE49-F238E27FC236}">
                <a16:creationId xmlns:a16="http://schemas.microsoft.com/office/drawing/2014/main" id="{446A9442-1D39-9947-B619-CB567A6444D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930302" y="1302349"/>
            <a:ext cx="68468" cy="106420"/>
          </a:xfrm>
          <a:prstGeom prst="ellipse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21" name="Oval 8">
            <a:extLst>
              <a:ext uri="{FF2B5EF4-FFF2-40B4-BE49-F238E27FC236}">
                <a16:creationId xmlns:a16="http://schemas.microsoft.com/office/drawing/2014/main" id="{D38BBEBD-1326-C340-BC51-509D82CBA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656" y="1592917"/>
            <a:ext cx="87602" cy="74502"/>
          </a:xfrm>
          <a:prstGeom prst="ellipse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22" name="Oval 8">
            <a:extLst>
              <a:ext uri="{FF2B5EF4-FFF2-40B4-BE49-F238E27FC236}">
                <a16:creationId xmlns:a16="http://schemas.microsoft.com/office/drawing/2014/main" id="{8DB72C56-508D-3544-A50A-6F4700EB029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313357" y="1324461"/>
            <a:ext cx="80002" cy="97193"/>
          </a:xfrm>
          <a:prstGeom prst="ellipse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23" name="Oval 8">
            <a:extLst>
              <a:ext uri="{FF2B5EF4-FFF2-40B4-BE49-F238E27FC236}">
                <a16:creationId xmlns:a16="http://schemas.microsoft.com/office/drawing/2014/main" id="{F12CE836-F43C-4846-B0D6-891576C76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2887" y="1453789"/>
            <a:ext cx="45719" cy="45719"/>
          </a:xfrm>
          <a:prstGeom prst="ellipse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24" name="Oval 8">
            <a:extLst>
              <a:ext uri="{FF2B5EF4-FFF2-40B4-BE49-F238E27FC236}">
                <a16:creationId xmlns:a16="http://schemas.microsoft.com/office/drawing/2014/main" id="{9E1C45D8-10E0-4B43-A99F-221A9B1684A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54454" y="1634009"/>
            <a:ext cx="117847" cy="61346"/>
          </a:xfrm>
          <a:prstGeom prst="ellipse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FFFFFF"/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25" name="Group 4324">
            <a:extLst>
              <a:ext uri="{FF2B5EF4-FFF2-40B4-BE49-F238E27FC236}">
                <a16:creationId xmlns:a16="http://schemas.microsoft.com/office/drawing/2014/main" id="{66A33742-3265-5E4D-9CC8-A07DD0866D00}"/>
              </a:ext>
            </a:extLst>
          </p:cNvPr>
          <p:cNvGrpSpPr/>
          <p:nvPr/>
        </p:nvGrpSpPr>
        <p:grpSpPr>
          <a:xfrm>
            <a:off x="78407" y="611750"/>
            <a:ext cx="428190" cy="321393"/>
            <a:chOff x="1381462" y="2163079"/>
            <a:chExt cx="428190" cy="321393"/>
          </a:xfrm>
        </p:grpSpPr>
        <p:sp>
          <p:nvSpPr>
            <p:cNvPr id="4326" name="6-Point Star 4325">
              <a:extLst>
                <a:ext uri="{FF2B5EF4-FFF2-40B4-BE49-F238E27FC236}">
                  <a16:creationId xmlns:a16="http://schemas.microsoft.com/office/drawing/2014/main" id="{A0796A1E-C303-2F49-93F2-40792A6F0B29}"/>
                </a:ext>
              </a:extLst>
            </p:cNvPr>
            <p:cNvSpPr/>
            <p:nvPr/>
          </p:nvSpPr>
          <p:spPr>
            <a:xfrm rot="19980000">
              <a:off x="1381462" y="2163079"/>
              <a:ext cx="428190" cy="321393"/>
            </a:xfrm>
            <a:prstGeom prst="star6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27" name="Oval 8">
              <a:extLst>
                <a:ext uri="{FF2B5EF4-FFF2-40B4-BE49-F238E27FC236}">
                  <a16:creationId xmlns:a16="http://schemas.microsoft.com/office/drawing/2014/main" id="{403383EC-B9B7-BA43-A187-9D7B90D77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7794" y="2283012"/>
              <a:ext cx="91602" cy="66734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100000">
                  <a:srgbClr val="FFFFFF"/>
                </a:gs>
              </a:gsLst>
              <a:path path="circle">
                <a:fillToRect l="100000" t="100000"/>
              </a:path>
              <a:tileRect r="-100000" b="-100000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4328" name="Straight Arrow Connector 4327">
            <a:extLst>
              <a:ext uri="{FF2B5EF4-FFF2-40B4-BE49-F238E27FC236}">
                <a16:creationId xmlns:a16="http://schemas.microsoft.com/office/drawing/2014/main" id="{E4994C64-429C-E34F-BD28-80251B5071CE}"/>
              </a:ext>
            </a:extLst>
          </p:cNvPr>
          <p:cNvCxnSpPr>
            <a:cxnSpLocks/>
          </p:cNvCxnSpPr>
          <p:nvPr/>
        </p:nvCxnSpPr>
        <p:spPr>
          <a:xfrm flipH="1">
            <a:off x="1592076" y="985865"/>
            <a:ext cx="143480" cy="32999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9" name="Straight Arrow Connector 4328">
            <a:extLst>
              <a:ext uri="{FF2B5EF4-FFF2-40B4-BE49-F238E27FC236}">
                <a16:creationId xmlns:a16="http://schemas.microsoft.com/office/drawing/2014/main" id="{8A3F189B-CD43-B542-B809-5D5A991F61CB}"/>
              </a:ext>
            </a:extLst>
          </p:cNvPr>
          <p:cNvCxnSpPr>
            <a:cxnSpLocks/>
          </p:cNvCxnSpPr>
          <p:nvPr/>
        </p:nvCxnSpPr>
        <p:spPr>
          <a:xfrm>
            <a:off x="355901" y="941789"/>
            <a:ext cx="85780" cy="39119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30" name="TextBox 4329">
            <a:extLst>
              <a:ext uri="{FF2B5EF4-FFF2-40B4-BE49-F238E27FC236}">
                <a16:creationId xmlns:a16="http://schemas.microsoft.com/office/drawing/2014/main" id="{AC106E43-B70F-4D41-84A8-E04235E981F2}"/>
              </a:ext>
            </a:extLst>
          </p:cNvPr>
          <p:cNvSpPr txBox="1"/>
          <p:nvPr/>
        </p:nvSpPr>
        <p:spPr>
          <a:xfrm>
            <a:off x="1074180" y="-32341"/>
            <a:ext cx="179414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cs typeface="Arial"/>
              </a:rPr>
              <a:t> HBV s183 TCR gene-</a:t>
            </a:r>
          </a:p>
          <a:p>
            <a:r>
              <a:rPr lang="en-US" sz="1500" dirty="0">
                <a:cs typeface="Arial"/>
              </a:rPr>
              <a:t>   transduced iPSCs</a:t>
            </a:r>
          </a:p>
        </p:txBody>
      </p:sp>
      <p:sp>
        <p:nvSpPr>
          <p:cNvPr id="4331" name="TextBox 4330">
            <a:extLst>
              <a:ext uri="{FF2B5EF4-FFF2-40B4-BE49-F238E27FC236}">
                <a16:creationId xmlns:a16="http://schemas.microsoft.com/office/drawing/2014/main" id="{50F023BB-D103-DC48-8744-C849FF0AA253}"/>
              </a:ext>
            </a:extLst>
          </p:cNvPr>
          <p:cNvSpPr txBox="1"/>
          <p:nvPr/>
        </p:nvSpPr>
        <p:spPr>
          <a:xfrm>
            <a:off x="-67294" y="340135"/>
            <a:ext cx="128823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cs typeface="Arial"/>
              </a:rPr>
              <a:t>OP-9-DL1/DL4</a:t>
            </a:r>
          </a:p>
        </p:txBody>
      </p:sp>
      <p:cxnSp>
        <p:nvCxnSpPr>
          <p:cNvPr id="4332" name="Straight Arrow Connector 4331">
            <a:extLst>
              <a:ext uri="{FF2B5EF4-FFF2-40B4-BE49-F238E27FC236}">
                <a16:creationId xmlns:a16="http://schemas.microsoft.com/office/drawing/2014/main" id="{385F06C1-178C-C346-A227-AFCCA49A3C28}"/>
              </a:ext>
            </a:extLst>
          </p:cNvPr>
          <p:cNvCxnSpPr/>
          <p:nvPr/>
        </p:nvCxnSpPr>
        <p:spPr>
          <a:xfrm>
            <a:off x="1914746" y="1532911"/>
            <a:ext cx="16002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33" name="TextBox 4332">
            <a:extLst>
              <a:ext uri="{FF2B5EF4-FFF2-40B4-BE49-F238E27FC236}">
                <a16:creationId xmlns:a16="http://schemas.microsoft.com/office/drawing/2014/main" id="{03E26B73-72B4-2E4C-BE18-BA0DA9F6A689}"/>
              </a:ext>
            </a:extLst>
          </p:cNvPr>
          <p:cNvSpPr txBox="1"/>
          <p:nvPr/>
        </p:nvSpPr>
        <p:spPr>
          <a:xfrm>
            <a:off x="2167897" y="1181177"/>
            <a:ext cx="93807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cs typeface="Arial"/>
              </a:rPr>
              <a:t>Flt3L, IL-7</a:t>
            </a:r>
          </a:p>
        </p:txBody>
      </p:sp>
      <p:sp>
        <p:nvSpPr>
          <p:cNvPr id="4334" name="TextBox 4333">
            <a:extLst>
              <a:ext uri="{FF2B5EF4-FFF2-40B4-BE49-F238E27FC236}">
                <a16:creationId xmlns:a16="http://schemas.microsoft.com/office/drawing/2014/main" id="{73B1E2EE-9E87-F74E-BA41-F6AB4CEB8732}"/>
              </a:ext>
            </a:extLst>
          </p:cNvPr>
          <p:cNvSpPr txBox="1"/>
          <p:nvPr/>
        </p:nvSpPr>
        <p:spPr>
          <a:xfrm>
            <a:off x="2022421" y="1507055"/>
            <a:ext cx="110293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cs typeface="Arial"/>
              </a:rPr>
              <a:t>   2-4 weeks</a:t>
            </a:r>
          </a:p>
        </p:txBody>
      </p:sp>
      <p:grpSp>
        <p:nvGrpSpPr>
          <p:cNvPr id="4335" name="Group 4334">
            <a:extLst>
              <a:ext uri="{FF2B5EF4-FFF2-40B4-BE49-F238E27FC236}">
                <a16:creationId xmlns:a16="http://schemas.microsoft.com/office/drawing/2014/main" id="{70AFA93E-6EE6-4246-80C0-88B1826A36E7}"/>
              </a:ext>
            </a:extLst>
          </p:cNvPr>
          <p:cNvGrpSpPr/>
          <p:nvPr/>
        </p:nvGrpSpPr>
        <p:grpSpPr>
          <a:xfrm>
            <a:off x="3529615" y="1048620"/>
            <a:ext cx="1815327" cy="921282"/>
            <a:chOff x="1176862" y="703108"/>
            <a:chExt cx="1815327" cy="921282"/>
          </a:xfrm>
        </p:grpSpPr>
        <p:grpSp>
          <p:nvGrpSpPr>
            <p:cNvPr id="4336" name="Group 4335">
              <a:extLst>
                <a:ext uri="{FF2B5EF4-FFF2-40B4-BE49-F238E27FC236}">
                  <a16:creationId xmlns:a16="http://schemas.microsoft.com/office/drawing/2014/main" id="{A4A5AF6B-C192-4441-8F3D-DFB2CFE6D6F8}"/>
                </a:ext>
              </a:extLst>
            </p:cNvPr>
            <p:cNvGrpSpPr/>
            <p:nvPr/>
          </p:nvGrpSpPr>
          <p:grpSpPr>
            <a:xfrm>
              <a:off x="1176862" y="703108"/>
              <a:ext cx="1815327" cy="921282"/>
              <a:chOff x="1668747" y="2854985"/>
              <a:chExt cx="4077633" cy="2304128"/>
            </a:xfrm>
          </p:grpSpPr>
          <p:sp>
            <p:nvSpPr>
              <p:cNvPr id="4347" name="Oval 4346">
                <a:extLst>
                  <a:ext uri="{FF2B5EF4-FFF2-40B4-BE49-F238E27FC236}">
                    <a16:creationId xmlns:a16="http://schemas.microsoft.com/office/drawing/2014/main" id="{3B2009DB-5584-404D-8A72-18E2E797C046}"/>
                  </a:ext>
                </a:extLst>
              </p:cNvPr>
              <p:cNvSpPr/>
              <p:nvPr/>
            </p:nvSpPr>
            <p:spPr>
              <a:xfrm>
                <a:off x="1668747" y="2854985"/>
                <a:ext cx="4072163" cy="18683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8" name="Oval 4347">
                <a:extLst>
                  <a:ext uri="{FF2B5EF4-FFF2-40B4-BE49-F238E27FC236}">
                    <a16:creationId xmlns:a16="http://schemas.microsoft.com/office/drawing/2014/main" id="{4DDD280E-E3B1-374E-B07F-614360C61715}"/>
                  </a:ext>
                </a:extLst>
              </p:cNvPr>
              <p:cNvSpPr/>
              <p:nvPr/>
            </p:nvSpPr>
            <p:spPr>
              <a:xfrm>
                <a:off x="1674217" y="3290777"/>
                <a:ext cx="4072163" cy="18683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349" name="Straight Connector 4348">
                <a:extLst>
                  <a:ext uri="{FF2B5EF4-FFF2-40B4-BE49-F238E27FC236}">
                    <a16:creationId xmlns:a16="http://schemas.microsoft.com/office/drawing/2014/main" id="{4AEEB95A-2215-5940-8007-03B53047E6B7}"/>
                  </a:ext>
                </a:extLst>
              </p:cNvPr>
              <p:cNvCxnSpPr/>
              <p:nvPr/>
            </p:nvCxnSpPr>
            <p:spPr>
              <a:xfrm flipH="1">
                <a:off x="1668747" y="3736671"/>
                <a:ext cx="10495" cy="55630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50" name="Straight Connector 4349">
                <a:extLst>
                  <a:ext uri="{FF2B5EF4-FFF2-40B4-BE49-F238E27FC236}">
                    <a16:creationId xmlns:a16="http://schemas.microsoft.com/office/drawing/2014/main" id="{53327A45-58E2-4949-A4B3-15BCC60A635D}"/>
                  </a:ext>
                </a:extLst>
              </p:cNvPr>
              <p:cNvCxnSpPr/>
              <p:nvPr/>
            </p:nvCxnSpPr>
            <p:spPr>
              <a:xfrm flipH="1">
                <a:off x="5735881" y="3736671"/>
                <a:ext cx="10495" cy="55630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37" name="Cloud 4336">
              <a:extLst>
                <a:ext uri="{FF2B5EF4-FFF2-40B4-BE49-F238E27FC236}">
                  <a16:creationId xmlns:a16="http://schemas.microsoft.com/office/drawing/2014/main" id="{98CB5A45-FE93-F941-92EF-BB2718CA2815}"/>
                </a:ext>
              </a:extLst>
            </p:cNvPr>
            <p:cNvSpPr/>
            <p:nvPr/>
          </p:nvSpPr>
          <p:spPr>
            <a:xfrm>
              <a:off x="2177572" y="1052027"/>
              <a:ext cx="193077" cy="178444"/>
            </a:xfrm>
            <a:prstGeom prst="cloud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4338" name="10-Point Star 4337">
              <a:extLst>
                <a:ext uri="{FF2B5EF4-FFF2-40B4-BE49-F238E27FC236}">
                  <a16:creationId xmlns:a16="http://schemas.microsoft.com/office/drawing/2014/main" id="{F33ED696-663A-C44C-B960-179D220210E2}"/>
                </a:ext>
              </a:extLst>
            </p:cNvPr>
            <p:cNvSpPr/>
            <p:nvPr/>
          </p:nvSpPr>
          <p:spPr>
            <a:xfrm>
              <a:off x="2075632" y="1250473"/>
              <a:ext cx="295018" cy="160781"/>
            </a:xfrm>
            <a:prstGeom prst="star10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39" name="Explosion 1 4338">
              <a:extLst>
                <a:ext uri="{FF2B5EF4-FFF2-40B4-BE49-F238E27FC236}">
                  <a16:creationId xmlns:a16="http://schemas.microsoft.com/office/drawing/2014/main" id="{802793FB-6603-E447-9B9D-DA13788BF539}"/>
                </a:ext>
              </a:extLst>
            </p:cNvPr>
            <p:cNvSpPr/>
            <p:nvPr/>
          </p:nvSpPr>
          <p:spPr>
            <a:xfrm>
              <a:off x="1508406" y="1198337"/>
              <a:ext cx="167745" cy="196048"/>
            </a:xfrm>
            <a:prstGeom prst="irregularSeal1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40" name="6-Point Star 4339">
              <a:extLst>
                <a:ext uri="{FF2B5EF4-FFF2-40B4-BE49-F238E27FC236}">
                  <a16:creationId xmlns:a16="http://schemas.microsoft.com/office/drawing/2014/main" id="{11B8E588-DD95-3C4C-9525-DCAA35F74A23}"/>
                </a:ext>
              </a:extLst>
            </p:cNvPr>
            <p:cNvSpPr/>
            <p:nvPr/>
          </p:nvSpPr>
          <p:spPr>
            <a:xfrm rot="1560000">
              <a:off x="2345804" y="919796"/>
              <a:ext cx="258750" cy="197548"/>
            </a:xfrm>
            <a:prstGeom prst="star6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41" name="7-Point Star 4340">
              <a:extLst>
                <a:ext uri="{FF2B5EF4-FFF2-40B4-BE49-F238E27FC236}">
                  <a16:creationId xmlns:a16="http://schemas.microsoft.com/office/drawing/2014/main" id="{9855F3B0-2575-AC43-9D8D-02A82619A1A8}"/>
                </a:ext>
              </a:extLst>
            </p:cNvPr>
            <p:cNvSpPr/>
            <p:nvPr/>
          </p:nvSpPr>
          <p:spPr>
            <a:xfrm>
              <a:off x="1696151" y="1146227"/>
              <a:ext cx="359480" cy="238794"/>
            </a:xfrm>
            <a:prstGeom prst="star7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42" name="6-Point Star 4341">
              <a:extLst>
                <a:ext uri="{FF2B5EF4-FFF2-40B4-BE49-F238E27FC236}">
                  <a16:creationId xmlns:a16="http://schemas.microsoft.com/office/drawing/2014/main" id="{F133C9E9-B6EA-2447-87CC-3A1E8B57378F}"/>
                </a:ext>
              </a:extLst>
            </p:cNvPr>
            <p:cNvSpPr/>
            <p:nvPr/>
          </p:nvSpPr>
          <p:spPr>
            <a:xfrm rot="19980000">
              <a:off x="1274082" y="981101"/>
              <a:ext cx="358446" cy="228034"/>
            </a:xfrm>
            <a:prstGeom prst="star6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43" name="6-Point Star 4342">
              <a:extLst>
                <a:ext uri="{FF2B5EF4-FFF2-40B4-BE49-F238E27FC236}">
                  <a16:creationId xmlns:a16="http://schemas.microsoft.com/office/drawing/2014/main" id="{51D5892D-5FF7-324E-A168-F49E85870B31}"/>
                </a:ext>
              </a:extLst>
            </p:cNvPr>
            <p:cNvSpPr/>
            <p:nvPr/>
          </p:nvSpPr>
          <p:spPr>
            <a:xfrm rot="19980000">
              <a:off x="1928036" y="852024"/>
              <a:ext cx="268411" cy="318470"/>
            </a:xfrm>
            <a:prstGeom prst="star6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44" name="6-Point Star 4343">
              <a:extLst>
                <a:ext uri="{FF2B5EF4-FFF2-40B4-BE49-F238E27FC236}">
                  <a16:creationId xmlns:a16="http://schemas.microsoft.com/office/drawing/2014/main" id="{E716A2A6-67AF-4D48-8656-60303621BC9D}"/>
                </a:ext>
              </a:extLst>
            </p:cNvPr>
            <p:cNvSpPr/>
            <p:nvPr/>
          </p:nvSpPr>
          <p:spPr>
            <a:xfrm rot="19980000">
              <a:off x="2398048" y="1126160"/>
              <a:ext cx="251720" cy="242454"/>
            </a:xfrm>
            <a:prstGeom prst="star6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45" name="6-Point Star 4344">
              <a:extLst>
                <a:ext uri="{FF2B5EF4-FFF2-40B4-BE49-F238E27FC236}">
                  <a16:creationId xmlns:a16="http://schemas.microsoft.com/office/drawing/2014/main" id="{F011E2FC-8A51-5A46-87C0-E0ACFC2278FA}"/>
                </a:ext>
              </a:extLst>
            </p:cNvPr>
            <p:cNvSpPr/>
            <p:nvPr/>
          </p:nvSpPr>
          <p:spPr>
            <a:xfrm rot="19980000">
              <a:off x="2659584" y="1026802"/>
              <a:ext cx="196183" cy="245158"/>
            </a:xfrm>
            <a:prstGeom prst="star6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346" name="6-Point Star 4345">
              <a:extLst>
                <a:ext uri="{FF2B5EF4-FFF2-40B4-BE49-F238E27FC236}">
                  <a16:creationId xmlns:a16="http://schemas.microsoft.com/office/drawing/2014/main" id="{A7FF2808-2C75-A745-B13D-03D9E89B6C90}"/>
                </a:ext>
              </a:extLst>
            </p:cNvPr>
            <p:cNvSpPr/>
            <p:nvPr/>
          </p:nvSpPr>
          <p:spPr>
            <a:xfrm rot="19980000">
              <a:off x="1700860" y="972229"/>
              <a:ext cx="140769" cy="166428"/>
            </a:xfrm>
            <a:prstGeom prst="star6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4351" name="TextBox 4350">
            <a:extLst>
              <a:ext uri="{FF2B5EF4-FFF2-40B4-BE49-F238E27FC236}">
                <a16:creationId xmlns:a16="http://schemas.microsoft.com/office/drawing/2014/main" id="{FF4A12ED-14CC-9145-8F3B-96E5C71B7F72}"/>
              </a:ext>
            </a:extLst>
          </p:cNvPr>
          <p:cNvSpPr txBox="1"/>
          <p:nvPr/>
        </p:nvSpPr>
        <p:spPr>
          <a:xfrm>
            <a:off x="3392242" y="549698"/>
            <a:ext cx="20130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cs typeface="Arial"/>
              </a:rPr>
              <a:t>   Harvest s183- specific</a:t>
            </a:r>
          </a:p>
          <a:p>
            <a:r>
              <a:rPr lang="en-US" sz="1500" dirty="0">
                <a:cs typeface="Arial"/>
              </a:rPr>
              <a:t>       iPSC-CD8</a:t>
            </a:r>
            <a:r>
              <a:rPr lang="en-US" sz="1500" baseline="30000" dirty="0">
                <a:cs typeface="Arial"/>
              </a:rPr>
              <a:t>+</a:t>
            </a:r>
            <a:r>
              <a:rPr lang="en-US" sz="1500" dirty="0">
                <a:cs typeface="Arial"/>
              </a:rPr>
              <a:t> T cells</a:t>
            </a:r>
            <a:endParaRPr lang="en-US" sz="1500" baseline="-25000" dirty="0">
              <a:cs typeface="Arial"/>
            </a:endParaRPr>
          </a:p>
        </p:txBody>
      </p:sp>
      <p:sp>
        <p:nvSpPr>
          <p:cNvPr id="4352" name="TextBox 4351">
            <a:extLst>
              <a:ext uri="{FF2B5EF4-FFF2-40B4-BE49-F238E27FC236}">
                <a16:creationId xmlns:a16="http://schemas.microsoft.com/office/drawing/2014/main" id="{F7C39FBA-3D0F-C643-BC82-5D59D49209C3}"/>
              </a:ext>
            </a:extLst>
          </p:cNvPr>
          <p:cNvSpPr txBox="1"/>
          <p:nvPr/>
        </p:nvSpPr>
        <p:spPr>
          <a:xfrm>
            <a:off x="3911994" y="1402713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353" name="Group 2">
            <a:extLst>
              <a:ext uri="{FF2B5EF4-FFF2-40B4-BE49-F238E27FC236}">
                <a16:creationId xmlns:a16="http://schemas.microsoft.com/office/drawing/2014/main" id="{0378D4B4-B994-D345-8577-41A20BBF146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699103" y="476425"/>
            <a:ext cx="210804" cy="204806"/>
            <a:chOff x="2640" y="192"/>
            <a:chExt cx="384" cy="374"/>
          </a:xfrm>
        </p:grpSpPr>
        <p:sp>
          <p:nvSpPr>
            <p:cNvPr id="4354" name="Freeform 3">
              <a:extLst>
                <a:ext uri="{FF2B5EF4-FFF2-40B4-BE49-F238E27FC236}">
                  <a16:creationId xmlns:a16="http://schemas.microsoft.com/office/drawing/2014/main" id="{14A77B66-EE79-2F4B-B2E7-3E25605AD28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55" name="Freeform 4">
              <a:extLst>
                <a:ext uri="{FF2B5EF4-FFF2-40B4-BE49-F238E27FC236}">
                  <a16:creationId xmlns:a16="http://schemas.microsoft.com/office/drawing/2014/main" id="{C74CE85E-8FC9-D242-AA3A-23F23D24D95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56" name="Freeform 5">
              <a:extLst>
                <a:ext uri="{FF2B5EF4-FFF2-40B4-BE49-F238E27FC236}">
                  <a16:creationId xmlns:a16="http://schemas.microsoft.com/office/drawing/2014/main" id="{DE9A4E40-519D-5F4E-BC64-95B0F49F5C0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57" name="Freeform 6">
              <a:extLst>
                <a:ext uri="{FF2B5EF4-FFF2-40B4-BE49-F238E27FC236}">
                  <a16:creationId xmlns:a16="http://schemas.microsoft.com/office/drawing/2014/main" id="{FDEF4344-54C0-244E-841C-3C1038B5F38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58" name="Freeform 7">
              <a:extLst>
                <a:ext uri="{FF2B5EF4-FFF2-40B4-BE49-F238E27FC236}">
                  <a16:creationId xmlns:a16="http://schemas.microsoft.com/office/drawing/2014/main" id="{72A30B27-FEF8-7944-AD77-4DADAA20E60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59" name="Group 2">
            <a:extLst>
              <a:ext uri="{FF2B5EF4-FFF2-40B4-BE49-F238E27FC236}">
                <a16:creationId xmlns:a16="http://schemas.microsoft.com/office/drawing/2014/main" id="{A1E66129-EB61-3D4A-BAFA-4CB78ED2B54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51503" y="628825"/>
            <a:ext cx="210804" cy="204806"/>
            <a:chOff x="2640" y="192"/>
            <a:chExt cx="384" cy="374"/>
          </a:xfrm>
        </p:grpSpPr>
        <p:sp>
          <p:nvSpPr>
            <p:cNvPr id="4360" name="Freeform 3">
              <a:extLst>
                <a:ext uri="{FF2B5EF4-FFF2-40B4-BE49-F238E27FC236}">
                  <a16:creationId xmlns:a16="http://schemas.microsoft.com/office/drawing/2014/main" id="{6107F5B0-0E0A-7049-A4D5-0067D12C563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61" name="Freeform 4">
              <a:extLst>
                <a:ext uri="{FF2B5EF4-FFF2-40B4-BE49-F238E27FC236}">
                  <a16:creationId xmlns:a16="http://schemas.microsoft.com/office/drawing/2014/main" id="{004D34B1-871D-4649-887B-A843AE0D14D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62" name="Freeform 5">
              <a:extLst>
                <a:ext uri="{FF2B5EF4-FFF2-40B4-BE49-F238E27FC236}">
                  <a16:creationId xmlns:a16="http://schemas.microsoft.com/office/drawing/2014/main" id="{ED691673-8197-074D-BD9F-716B7802733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63" name="Freeform 6">
              <a:extLst>
                <a:ext uri="{FF2B5EF4-FFF2-40B4-BE49-F238E27FC236}">
                  <a16:creationId xmlns:a16="http://schemas.microsoft.com/office/drawing/2014/main" id="{DC5FB40D-64A9-CB4E-817D-205CC2344A0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64" name="Freeform 7">
              <a:extLst>
                <a:ext uri="{FF2B5EF4-FFF2-40B4-BE49-F238E27FC236}">
                  <a16:creationId xmlns:a16="http://schemas.microsoft.com/office/drawing/2014/main" id="{5EBA47CA-FD62-6A4F-A446-3F0D419F01C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65" name="Group 2">
            <a:extLst>
              <a:ext uri="{FF2B5EF4-FFF2-40B4-BE49-F238E27FC236}">
                <a16:creationId xmlns:a16="http://schemas.microsoft.com/office/drawing/2014/main" id="{FC48516C-0448-7545-AC96-01243E8B0F6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003903" y="705655"/>
            <a:ext cx="210804" cy="204806"/>
            <a:chOff x="2640" y="192"/>
            <a:chExt cx="384" cy="374"/>
          </a:xfrm>
        </p:grpSpPr>
        <p:sp>
          <p:nvSpPr>
            <p:cNvPr id="4366" name="Freeform 3">
              <a:extLst>
                <a:ext uri="{FF2B5EF4-FFF2-40B4-BE49-F238E27FC236}">
                  <a16:creationId xmlns:a16="http://schemas.microsoft.com/office/drawing/2014/main" id="{F8AF1528-472F-0F49-AAEC-A47A90E588F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67" name="Freeform 4">
              <a:extLst>
                <a:ext uri="{FF2B5EF4-FFF2-40B4-BE49-F238E27FC236}">
                  <a16:creationId xmlns:a16="http://schemas.microsoft.com/office/drawing/2014/main" id="{64A82355-1D4C-824A-92B9-33B4411A663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68" name="Freeform 5">
              <a:extLst>
                <a:ext uri="{FF2B5EF4-FFF2-40B4-BE49-F238E27FC236}">
                  <a16:creationId xmlns:a16="http://schemas.microsoft.com/office/drawing/2014/main" id="{F3814B9C-2095-E74D-A824-6BE606519D2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69" name="Freeform 6">
              <a:extLst>
                <a:ext uri="{FF2B5EF4-FFF2-40B4-BE49-F238E27FC236}">
                  <a16:creationId xmlns:a16="http://schemas.microsoft.com/office/drawing/2014/main" id="{60A1D766-FBE1-0D41-B11C-C79DA832602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70" name="Freeform 7">
              <a:extLst>
                <a:ext uri="{FF2B5EF4-FFF2-40B4-BE49-F238E27FC236}">
                  <a16:creationId xmlns:a16="http://schemas.microsoft.com/office/drawing/2014/main" id="{0BB6A44C-3E87-C843-AFBF-DE5BAF60547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71" name="Group 2">
            <a:extLst>
              <a:ext uri="{FF2B5EF4-FFF2-40B4-BE49-F238E27FC236}">
                <a16:creationId xmlns:a16="http://schemas.microsoft.com/office/drawing/2014/main" id="{6E8CE5D6-76BE-574E-A565-F09D786F052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63147" y="781225"/>
            <a:ext cx="210804" cy="204806"/>
            <a:chOff x="2640" y="192"/>
            <a:chExt cx="384" cy="374"/>
          </a:xfrm>
        </p:grpSpPr>
        <p:sp>
          <p:nvSpPr>
            <p:cNvPr id="4372" name="Freeform 3">
              <a:extLst>
                <a:ext uri="{FF2B5EF4-FFF2-40B4-BE49-F238E27FC236}">
                  <a16:creationId xmlns:a16="http://schemas.microsoft.com/office/drawing/2014/main" id="{47C29476-0EC2-7745-887F-D1AD03A8E52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73" name="Freeform 4">
              <a:extLst>
                <a:ext uri="{FF2B5EF4-FFF2-40B4-BE49-F238E27FC236}">
                  <a16:creationId xmlns:a16="http://schemas.microsoft.com/office/drawing/2014/main" id="{25F94C5C-1403-3445-A44D-41713D16D2F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74" name="Freeform 5">
              <a:extLst>
                <a:ext uri="{FF2B5EF4-FFF2-40B4-BE49-F238E27FC236}">
                  <a16:creationId xmlns:a16="http://schemas.microsoft.com/office/drawing/2014/main" id="{2BB1787D-4A20-7E47-9381-93582EBF27E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75" name="Freeform 6">
              <a:extLst>
                <a:ext uri="{FF2B5EF4-FFF2-40B4-BE49-F238E27FC236}">
                  <a16:creationId xmlns:a16="http://schemas.microsoft.com/office/drawing/2014/main" id="{E8B39DDF-C8B8-4A46-BDAA-5A455207325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76" name="Freeform 7">
              <a:extLst>
                <a:ext uri="{FF2B5EF4-FFF2-40B4-BE49-F238E27FC236}">
                  <a16:creationId xmlns:a16="http://schemas.microsoft.com/office/drawing/2014/main" id="{8A5F4866-9F55-6342-8F56-7D2E4F568CD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77" name="Group 2">
            <a:extLst>
              <a:ext uri="{FF2B5EF4-FFF2-40B4-BE49-F238E27FC236}">
                <a16:creationId xmlns:a16="http://schemas.microsoft.com/office/drawing/2014/main" id="{97B0543F-96C6-7340-BE20-7C12EA6B33D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678242" y="621935"/>
            <a:ext cx="210804" cy="204806"/>
            <a:chOff x="2640" y="192"/>
            <a:chExt cx="384" cy="374"/>
          </a:xfrm>
        </p:grpSpPr>
        <p:sp>
          <p:nvSpPr>
            <p:cNvPr id="4378" name="Freeform 3">
              <a:extLst>
                <a:ext uri="{FF2B5EF4-FFF2-40B4-BE49-F238E27FC236}">
                  <a16:creationId xmlns:a16="http://schemas.microsoft.com/office/drawing/2014/main" id="{ED70C2DB-6900-2249-910B-1B116F54952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79" name="Freeform 4">
              <a:extLst>
                <a:ext uri="{FF2B5EF4-FFF2-40B4-BE49-F238E27FC236}">
                  <a16:creationId xmlns:a16="http://schemas.microsoft.com/office/drawing/2014/main" id="{89A6245C-1996-4A4B-9AB7-3C89305419E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80" name="Freeform 5">
              <a:extLst>
                <a:ext uri="{FF2B5EF4-FFF2-40B4-BE49-F238E27FC236}">
                  <a16:creationId xmlns:a16="http://schemas.microsoft.com/office/drawing/2014/main" id="{C5EB8223-96C0-D64C-A14F-7A55181464A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81" name="Freeform 6">
              <a:extLst>
                <a:ext uri="{FF2B5EF4-FFF2-40B4-BE49-F238E27FC236}">
                  <a16:creationId xmlns:a16="http://schemas.microsoft.com/office/drawing/2014/main" id="{AFC61F24-DEE0-734C-856C-74162B14FCF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82" name="Freeform 7">
              <a:extLst>
                <a:ext uri="{FF2B5EF4-FFF2-40B4-BE49-F238E27FC236}">
                  <a16:creationId xmlns:a16="http://schemas.microsoft.com/office/drawing/2014/main" id="{2050A84E-ACE3-E046-9761-0AA8EE48661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83" name="Group 2">
            <a:extLst>
              <a:ext uri="{FF2B5EF4-FFF2-40B4-BE49-F238E27FC236}">
                <a16:creationId xmlns:a16="http://schemas.microsoft.com/office/drawing/2014/main" id="{4AB442ED-BF06-754E-B40A-BF36BD38AEF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59162" y="461113"/>
            <a:ext cx="210804" cy="204806"/>
            <a:chOff x="2640" y="192"/>
            <a:chExt cx="384" cy="374"/>
          </a:xfrm>
        </p:grpSpPr>
        <p:sp>
          <p:nvSpPr>
            <p:cNvPr id="4384" name="Freeform 3">
              <a:extLst>
                <a:ext uri="{FF2B5EF4-FFF2-40B4-BE49-F238E27FC236}">
                  <a16:creationId xmlns:a16="http://schemas.microsoft.com/office/drawing/2014/main" id="{FAAC21DD-15F9-B541-BCB9-5EDC608F690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85" name="Freeform 4">
              <a:extLst>
                <a:ext uri="{FF2B5EF4-FFF2-40B4-BE49-F238E27FC236}">
                  <a16:creationId xmlns:a16="http://schemas.microsoft.com/office/drawing/2014/main" id="{8BD3BAF4-126D-6B4B-A916-A0AFD23A1D1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86" name="Freeform 5">
              <a:extLst>
                <a:ext uri="{FF2B5EF4-FFF2-40B4-BE49-F238E27FC236}">
                  <a16:creationId xmlns:a16="http://schemas.microsoft.com/office/drawing/2014/main" id="{4FD0CFAC-BC22-D54B-AD12-9399244DC00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87" name="Freeform 6">
              <a:extLst>
                <a:ext uri="{FF2B5EF4-FFF2-40B4-BE49-F238E27FC236}">
                  <a16:creationId xmlns:a16="http://schemas.microsoft.com/office/drawing/2014/main" id="{352C38F4-5AEF-BF43-9D3E-A6399B6698F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88" name="Freeform 7">
              <a:extLst>
                <a:ext uri="{FF2B5EF4-FFF2-40B4-BE49-F238E27FC236}">
                  <a16:creationId xmlns:a16="http://schemas.microsoft.com/office/drawing/2014/main" id="{AED7FCC6-2A12-5B47-9AF4-3FB173B07D6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89" name="Group 2">
            <a:extLst>
              <a:ext uri="{FF2B5EF4-FFF2-40B4-BE49-F238E27FC236}">
                <a16:creationId xmlns:a16="http://schemas.microsoft.com/office/drawing/2014/main" id="{87344438-9B61-5C4A-945E-2D54EA07D56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606053" y="781225"/>
            <a:ext cx="210804" cy="204806"/>
            <a:chOff x="2640" y="192"/>
            <a:chExt cx="384" cy="374"/>
          </a:xfrm>
        </p:grpSpPr>
        <p:sp>
          <p:nvSpPr>
            <p:cNvPr id="4390" name="Freeform 3">
              <a:extLst>
                <a:ext uri="{FF2B5EF4-FFF2-40B4-BE49-F238E27FC236}">
                  <a16:creationId xmlns:a16="http://schemas.microsoft.com/office/drawing/2014/main" id="{8882865F-29EF-2B4E-8D75-8F357FB9ACF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91" name="Freeform 4">
              <a:extLst>
                <a:ext uri="{FF2B5EF4-FFF2-40B4-BE49-F238E27FC236}">
                  <a16:creationId xmlns:a16="http://schemas.microsoft.com/office/drawing/2014/main" id="{81E13EC8-258B-A649-93B1-33187B18506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92" name="Freeform 5">
              <a:extLst>
                <a:ext uri="{FF2B5EF4-FFF2-40B4-BE49-F238E27FC236}">
                  <a16:creationId xmlns:a16="http://schemas.microsoft.com/office/drawing/2014/main" id="{6032D108-6C4A-BC41-9A24-0D10B53A621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93" name="Freeform 6">
              <a:extLst>
                <a:ext uri="{FF2B5EF4-FFF2-40B4-BE49-F238E27FC236}">
                  <a16:creationId xmlns:a16="http://schemas.microsoft.com/office/drawing/2014/main" id="{BACC25BF-BF8A-4941-8302-CE14B1EB29F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94" name="Freeform 7">
              <a:extLst>
                <a:ext uri="{FF2B5EF4-FFF2-40B4-BE49-F238E27FC236}">
                  <a16:creationId xmlns:a16="http://schemas.microsoft.com/office/drawing/2014/main" id="{08E1BD4A-E2C3-F04C-88F1-65E0DF08DF3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95" name="Group 2">
            <a:extLst>
              <a:ext uri="{FF2B5EF4-FFF2-40B4-BE49-F238E27FC236}">
                <a16:creationId xmlns:a16="http://schemas.microsoft.com/office/drawing/2014/main" id="{554565F9-DBCC-CA4C-94C7-7CDE5295173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020145" y="508713"/>
            <a:ext cx="210804" cy="204806"/>
            <a:chOff x="2640" y="192"/>
            <a:chExt cx="384" cy="374"/>
          </a:xfrm>
        </p:grpSpPr>
        <p:sp>
          <p:nvSpPr>
            <p:cNvPr id="4396" name="Freeform 3">
              <a:extLst>
                <a:ext uri="{FF2B5EF4-FFF2-40B4-BE49-F238E27FC236}">
                  <a16:creationId xmlns:a16="http://schemas.microsoft.com/office/drawing/2014/main" id="{DE8C6119-0018-7E42-9D8D-F0D438A0832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97" name="Freeform 4">
              <a:extLst>
                <a:ext uri="{FF2B5EF4-FFF2-40B4-BE49-F238E27FC236}">
                  <a16:creationId xmlns:a16="http://schemas.microsoft.com/office/drawing/2014/main" id="{A25E0E47-6397-2A41-A232-EF8672593B9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98" name="Freeform 5">
              <a:extLst>
                <a:ext uri="{FF2B5EF4-FFF2-40B4-BE49-F238E27FC236}">
                  <a16:creationId xmlns:a16="http://schemas.microsoft.com/office/drawing/2014/main" id="{F4388A25-AAEC-014A-97C0-0820881ED06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99" name="Freeform 6">
              <a:extLst>
                <a:ext uri="{FF2B5EF4-FFF2-40B4-BE49-F238E27FC236}">
                  <a16:creationId xmlns:a16="http://schemas.microsoft.com/office/drawing/2014/main" id="{2A42DD13-BD66-E044-9452-A76168BC635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0" name="Freeform 7">
              <a:extLst>
                <a:ext uri="{FF2B5EF4-FFF2-40B4-BE49-F238E27FC236}">
                  <a16:creationId xmlns:a16="http://schemas.microsoft.com/office/drawing/2014/main" id="{9F095902-58F2-0440-A146-BF40FF57AF6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1" name="Group 2">
            <a:extLst>
              <a:ext uri="{FF2B5EF4-FFF2-40B4-BE49-F238E27FC236}">
                <a16:creationId xmlns:a16="http://schemas.microsoft.com/office/drawing/2014/main" id="{29DDB827-DBCC-EE43-B394-5BEA6306289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49608" y="934512"/>
            <a:ext cx="210804" cy="204806"/>
            <a:chOff x="2640" y="192"/>
            <a:chExt cx="384" cy="374"/>
          </a:xfrm>
        </p:grpSpPr>
        <p:sp>
          <p:nvSpPr>
            <p:cNvPr id="4402" name="Freeform 3">
              <a:extLst>
                <a:ext uri="{FF2B5EF4-FFF2-40B4-BE49-F238E27FC236}">
                  <a16:creationId xmlns:a16="http://schemas.microsoft.com/office/drawing/2014/main" id="{8EFBE7A9-F985-734F-B26F-B063EEC79DF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3" name="Freeform 4">
              <a:extLst>
                <a:ext uri="{FF2B5EF4-FFF2-40B4-BE49-F238E27FC236}">
                  <a16:creationId xmlns:a16="http://schemas.microsoft.com/office/drawing/2014/main" id="{C5D18D30-FF72-9746-99A3-0D17D025D56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" name="Freeform 5">
              <a:extLst>
                <a:ext uri="{FF2B5EF4-FFF2-40B4-BE49-F238E27FC236}">
                  <a16:creationId xmlns:a16="http://schemas.microsoft.com/office/drawing/2014/main" id="{81BB4711-59F6-5349-848D-47A12D949B0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" name="Freeform 6">
              <a:extLst>
                <a:ext uri="{FF2B5EF4-FFF2-40B4-BE49-F238E27FC236}">
                  <a16:creationId xmlns:a16="http://schemas.microsoft.com/office/drawing/2014/main" id="{0C8AE287-F6C9-514C-8555-4A958BC6AA8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" name="Freeform 7">
              <a:extLst>
                <a:ext uri="{FF2B5EF4-FFF2-40B4-BE49-F238E27FC236}">
                  <a16:creationId xmlns:a16="http://schemas.microsoft.com/office/drawing/2014/main" id="{ECC3E723-1861-2A44-ADAF-92C3C517777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7" name="Group 2">
            <a:extLst>
              <a:ext uri="{FF2B5EF4-FFF2-40B4-BE49-F238E27FC236}">
                <a16:creationId xmlns:a16="http://schemas.microsoft.com/office/drawing/2014/main" id="{41CDD1AB-95EA-0344-B868-FF258CA057A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14425" y="851867"/>
            <a:ext cx="210804" cy="204806"/>
            <a:chOff x="2640" y="192"/>
            <a:chExt cx="384" cy="374"/>
          </a:xfrm>
        </p:grpSpPr>
        <p:sp>
          <p:nvSpPr>
            <p:cNvPr id="4408" name="Freeform 3">
              <a:extLst>
                <a:ext uri="{FF2B5EF4-FFF2-40B4-BE49-F238E27FC236}">
                  <a16:creationId xmlns:a16="http://schemas.microsoft.com/office/drawing/2014/main" id="{2CE8153C-1882-6549-AB53-C48B0E782E4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9" name="Freeform 4">
              <a:extLst>
                <a:ext uri="{FF2B5EF4-FFF2-40B4-BE49-F238E27FC236}">
                  <a16:creationId xmlns:a16="http://schemas.microsoft.com/office/drawing/2014/main" id="{118F811B-17D4-7246-ABA5-A3D934407A4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0" name="Freeform 5">
              <a:extLst>
                <a:ext uri="{FF2B5EF4-FFF2-40B4-BE49-F238E27FC236}">
                  <a16:creationId xmlns:a16="http://schemas.microsoft.com/office/drawing/2014/main" id="{EAF70DCF-037D-954D-A98C-5E9DDD2A7C8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1" name="Freeform 6">
              <a:extLst>
                <a:ext uri="{FF2B5EF4-FFF2-40B4-BE49-F238E27FC236}">
                  <a16:creationId xmlns:a16="http://schemas.microsoft.com/office/drawing/2014/main" id="{01A71A59-8E55-E34F-AB2B-A5F36E36CDE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2" name="Freeform 7">
              <a:extLst>
                <a:ext uri="{FF2B5EF4-FFF2-40B4-BE49-F238E27FC236}">
                  <a16:creationId xmlns:a16="http://schemas.microsoft.com/office/drawing/2014/main" id="{4787180F-41E0-254C-BD8F-EE71CEB31EB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13" name="Group 2">
            <a:extLst>
              <a:ext uri="{FF2B5EF4-FFF2-40B4-BE49-F238E27FC236}">
                <a16:creationId xmlns:a16="http://schemas.microsoft.com/office/drawing/2014/main" id="{11AC8CE2-EE98-A149-88DA-B1D3EC0A837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01837" y="1225639"/>
            <a:ext cx="306130" cy="194022"/>
            <a:chOff x="2640" y="192"/>
            <a:chExt cx="384" cy="374"/>
          </a:xfrm>
        </p:grpSpPr>
        <p:sp>
          <p:nvSpPr>
            <p:cNvPr id="4414" name="Freeform 3">
              <a:extLst>
                <a:ext uri="{FF2B5EF4-FFF2-40B4-BE49-F238E27FC236}">
                  <a16:creationId xmlns:a16="http://schemas.microsoft.com/office/drawing/2014/main" id="{8E57C444-1C0C-D54F-8679-497696B2610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5" name="Freeform 4">
              <a:extLst>
                <a:ext uri="{FF2B5EF4-FFF2-40B4-BE49-F238E27FC236}">
                  <a16:creationId xmlns:a16="http://schemas.microsoft.com/office/drawing/2014/main" id="{9636128F-230E-9D4F-8839-8803990C7F4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6" name="Freeform 5">
              <a:extLst>
                <a:ext uri="{FF2B5EF4-FFF2-40B4-BE49-F238E27FC236}">
                  <a16:creationId xmlns:a16="http://schemas.microsoft.com/office/drawing/2014/main" id="{6C6CA2E1-5DF5-A445-9BCD-AFE92F57D9A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7" name="Freeform 6">
              <a:extLst>
                <a:ext uri="{FF2B5EF4-FFF2-40B4-BE49-F238E27FC236}">
                  <a16:creationId xmlns:a16="http://schemas.microsoft.com/office/drawing/2014/main" id="{A9584A81-BA59-6A49-A74F-0B43F3F59C0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8" name="Freeform 7">
              <a:extLst>
                <a:ext uri="{FF2B5EF4-FFF2-40B4-BE49-F238E27FC236}">
                  <a16:creationId xmlns:a16="http://schemas.microsoft.com/office/drawing/2014/main" id="{238DDFBD-CAB8-A94B-BA12-41D8B8C67BB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19" name="Group 2">
            <a:extLst>
              <a:ext uri="{FF2B5EF4-FFF2-40B4-BE49-F238E27FC236}">
                <a16:creationId xmlns:a16="http://schemas.microsoft.com/office/drawing/2014/main" id="{0B46D07B-C910-6D44-B767-566257E24B3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59880" y="1217045"/>
            <a:ext cx="306130" cy="194022"/>
            <a:chOff x="2640" y="192"/>
            <a:chExt cx="384" cy="374"/>
          </a:xfrm>
        </p:grpSpPr>
        <p:sp>
          <p:nvSpPr>
            <p:cNvPr id="4420" name="Freeform 3">
              <a:extLst>
                <a:ext uri="{FF2B5EF4-FFF2-40B4-BE49-F238E27FC236}">
                  <a16:creationId xmlns:a16="http://schemas.microsoft.com/office/drawing/2014/main" id="{01D8D15E-6F3C-5345-B0F4-1F1694ABB90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1" name="Freeform 4">
              <a:extLst>
                <a:ext uri="{FF2B5EF4-FFF2-40B4-BE49-F238E27FC236}">
                  <a16:creationId xmlns:a16="http://schemas.microsoft.com/office/drawing/2014/main" id="{89B20776-CB25-5549-916D-81E3203A25D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2" name="Freeform 5">
              <a:extLst>
                <a:ext uri="{FF2B5EF4-FFF2-40B4-BE49-F238E27FC236}">
                  <a16:creationId xmlns:a16="http://schemas.microsoft.com/office/drawing/2014/main" id="{E2D8885A-3526-5D4C-921D-897861D42FD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3" name="Freeform 6">
              <a:extLst>
                <a:ext uri="{FF2B5EF4-FFF2-40B4-BE49-F238E27FC236}">
                  <a16:creationId xmlns:a16="http://schemas.microsoft.com/office/drawing/2014/main" id="{2DCBB5F7-21AD-674A-AF1B-A4C70BC5006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4" name="Freeform 7">
              <a:extLst>
                <a:ext uri="{FF2B5EF4-FFF2-40B4-BE49-F238E27FC236}">
                  <a16:creationId xmlns:a16="http://schemas.microsoft.com/office/drawing/2014/main" id="{EE6DA6AE-7111-634D-99E2-257D8EF3F64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25" name="Group 2">
            <a:extLst>
              <a:ext uri="{FF2B5EF4-FFF2-40B4-BE49-F238E27FC236}">
                <a16:creationId xmlns:a16="http://schemas.microsoft.com/office/drawing/2014/main" id="{8B3EC883-A47F-3D4C-A055-C7E68A93155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357977" y="1327124"/>
            <a:ext cx="306130" cy="194022"/>
            <a:chOff x="2640" y="192"/>
            <a:chExt cx="384" cy="374"/>
          </a:xfrm>
        </p:grpSpPr>
        <p:sp>
          <p:nvSpPr>
            <p:cNvPr id="4426" name="Freeform 3">
              <a:extLst>
                <a:ext uri="{FF2B5EF4-FFF2-40B4-BE49-F238E27FC236}">
                  <a16:creationId xmlns:a16="http://schemas.microsoft.com/office/drawing/2014/main" id="{383ED70C-2C2C-6844-819D-B233BF2B0DD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7" name="Freeform 4">
              <a:extLst>
                <a:ext uri="{FF2B5EF4-FFF2-40B4-BE49-F238E27FC236}">
                  <a16:creationId xmlns:a16="http://schemas.microsoft.com/office/drawing/2014/main" id="{513B3522-D272-FC47-B2F6-0DE4C4B3EAC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8" name="Freeform 5">
              <a:extLst>
                <a:ext uri="{FF2B5EF4-FFF2-40B4-BE49-F238E27FC236}">
                  <a16:creationId xmlns:a16="http://schemas.microsoft.com/office/drawing/2014/main" id="{FFE6368A-F3B9-5745-AEC1-41F0A17C8B2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9" name="Freeform 6">
              <a:extLst>
                <a:ext uri="{FF2B5EF4-FFF2-40B4-BE49-F238E27FC236}">
                  <a16:creationId xmlns:a16="http://schemas.microsoft.com/office/drawing/2014/main" id="{1244DE13-6865-EA4E-A6A8-746EE1A0D64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0" name="Freeform 7">
              <a:extLst>
                <a:ext uri="{FF2B5EF4-FFF2-40B4-BE49-F238E27FC236}">
                  <a16:creationId xmlns:a16="http://schemas.microsoft.com/office/drawing/2014/main" id="{D17CCC2E-87B8-0F46-AC20-72687689E12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31" name="Group 2">
            <a:extLst>
              <a:ext uri="{FF2B5EF4-FFF2-40B4-BE49-F238E27FC236}">
                <a16:creationId xmlns:a16="http://schemas.microsoft.com/office/drawing/2014/main" id="{D0FB5D12-8BCB-3047-BA65-34BF2F4428E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8478" y="1437180"/>
            <a:ext cx="306130" cy="194022"/>
            <a:chOff x="2640" y="192"/>
            <a:chExt cx="384" cy="374"/>
          </a:xfrm>
        </p:grpSpPr>
        <p:sp>
          <p:nvSpPr>
            <p:cNvPr id="4432" name="Freeform 3">
              <a:extLst>
                <a:ext uri="{FF2B5EF4-FFF2-40B4-BE49-F238E27FC236}">
                  <a16:creationId xmlns:a16="http://schemas.microsoft.com/office/drawing/2014/main" id="{F7862839-7ACE-E24F-A2A5-1BFD56F38E0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3" name="Freeform 4">
              <a:extLst>
                <a:ext uri="{FF2B5EF4-FFF2-40B4-BE49-F238E27FC236}">
                  <a16:creationId xmlns:a16="http://schemas.microsoft.com/office/drawing/2014/main" id="{43C6BD52-1537-F444-8065-768B63DCCC2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4" name="Freeform 5">
              <a:extLst>
                <a:ext uri="{FF2B5EF4-FFF2-40B4-BE49-F238E27FC236}">
                  <a16:creationId xmlns:a16="http://schemas.microsoft.com/office/drawing/2014/main" id="{61957E1D-D897-0B4D-9BE1-A2CF7F60DE3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5" name="Freeform 6">
              <a:extLst>
                <a:ext uri="{FF2B5EF4-FFF2-40B4-BE49-F238E27FC236}">
                  <a16:creationId xmlns:a16="http://schemas.microsoft.com/office/drawing/2014/main" id="{18587778-6FB8-0D4D-A1E0-A2FFCA3643E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6" name="Freeform 7">
              <a:extLst>
                <a:ext uri="{FF2B5EF4-FFF2-40B4-BE49-F238E27FC236}">
                  <a16:creationId xmlns:a16="http://schemas.microsoft.com/office/drawing/2014/main" id="{3184A1E8-326A-F640-91F6-94E56EA6CD8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37" name="Group 2">
            <a:extLst>
              <a:ext uri="{FF2B5EF4-FFF2-40B4-BE49-F238E27FC236}">
                <a16:creationId xmlns:a16="http://schemas.microsoft.com/office/drawing/2014/main" id="{03799CF3-426C-1349-B603-AA09BBC4317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78847" y="1445620"/>
            <a:ext cx="306130" cy="194022"/>
            <a:chOff x="2640" y="192"/>
            <a:chExt cx="384" cy="374"/>
          </a:xfrm>
        </p:grpSpPr>
        <p:sp>
          <p:nvSpPr>
            <p:cNvPr id="4438" name="Freeform 3">
              <a:extLst>
                <a:ext uri="{FF2B5EF4-FFF2-40B4-BE49-F238E27FC236}">
                  <a16:creationId xmlns:a16="http://schemas.microsoft.com/office/drawing/2014/main" id="{7C8FCFE8-BBED-6D49-8C81-653E0F93827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9" name="Freeform 4">
              <a:extLst>
                <a:ext uri="{FF2B5EF4-FFF2-40B4-BE49-F238E27FC236}">
                  <a16:creationId xmlns:a16="http://schemas.microsoft.com/office/drawing/2014/main" id="{1A909C36-8A05-5C4E-9AE5-33BF4FBF3A6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0" name="Freeform 5">
              <a:extLst>
                <a:ext uri="{FF2B5EF4-FFF2-40B4-BE49-F238E27FC236}">
                  <a16:creationId xmlns:a16="http://schemas.microsoft.com/office/drawing/2014/main" id="{D8E567C9-D6F1-8045-A15C-AD9E9CF87EC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1" name="Freeform 6">
              <a:extLst>
                <a:ext uri="{FF2B5EF4-FFF2-40B4-BE49-F238E27FC236}">
                  <a16:creationId xmlns:a16="http://schemas.microsoft.com/office/drawing/2014/main" id="{A9D3569C-5DCD-154C-957F-C09381EE209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2" name="Freeform 7">
              <a:extLst>
                <a:ext uri="{FF2B5EF4-FFF2-40B4-BE49-F238E27FC236}">
                  <a16:creationId xmlns:a16="http://schemas.microsoft.com/office/drawing/2014/main" id="{8B28CE45-E7BB-634D-99AD-8A1998C9CAF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43" name="Group 2">
            <a:extLst>
              <a:ext uri="{FF2B5EF4-FFF2-40B4-BE49-F238E27FC236}">
                <a16:creationId xmlns:a16="http://schemas.microsoft.com/office/drawing/2014/main" id="{62C5383E-0481-9E43-8A54-BD3C9BC8DFC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087229" y="1462600"/>
            <a:ext cx="306130" cy="194022"/>
            <a:chOff x="2640" y="192"/>
            <a:chExt cx="384" cy="374"/>
          </a:xfrm>
        </p:grpSpPr>
        <p:sp>
          <p:nvSpPr>
            <p:cNvPr id="4444" name="Freeform 3">
              <a:extLst>
                <a:ext uri="{FF2B5EF4-FFF2-40B4-BE49-F238E27FC236}">
                  <a16:creationId xmlns:a16="http://schemas.microsoft.com/office/drawing/2014/main" id="{C476FC0C-E2B6-1A41-87FF-07386817F50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5" name="Freeform 4">
              <a:extLst>
                <a:ext uri="{FF2B5EF4-FFF2-40B4-BE49-F238E27FC236}">
                  <a16:creationId xmlns:a16="http://schemas.microsoft.com/office/drawing/2014/main" id="{58455DEB-964B-F049-8C95-6488AED11CE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6" name="Freeform 5">
              <a:extLst>
                <a:ext uri="{FF2B5EF4-FFF2-40B4-BE49-F238E27FC236}">
                  <a16:creationId xmlns:a16="http://schemas.microsoft.com/office/drawing/2014/main" id="{F6D3DE27-8904-D342-8392-A0CBE107D5A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7" name="Freeform 6">
              <a:extLst>
                <a:ext uri="{FF2B5EF4-FFF2-40B4-BE49-F238E27FC236}">
                  <a16:creationId xmlns:a16="http://schemas.microsoft.com/office/drawing/2014/main" id="{F47660F4-D2CD-EE4E-94EB-1FD389C189A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8" name="Freeform 7">
              <a:extLst>
                <a:ext uri="{FF2B5EF4-FFF2-40B4-BE49-F238E27FC236}">
                  <a16:creationId xmlns:a16="http://schemas.microsoft.com/office/drawing/2014/main" id="{896E900F-70DF-5E4A-922B-5C79E991179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49" name="Group 2">
            <a:extLst>
              <a:ext uri="{FF2B5EF4-FFF2-40B4-BE49-F238E27FC236}">
                <a16:creationId xmlns:a16="http://schemas.microsoft.com/office/drawing/2014/main" id="{39C5AA7D-F58E-D342-9F83-3A8F104673A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54140" y="1479477"/>
            <a:ext cx="306130" cy="194022"/>
            <a:chOff x="2640" y="192"/>
            <a:chExt cx="384" cy="374"/>
          </a:xfrm>
        </p:grpSpPr>
        <p:sp>
          <p:nvSpPr>
            <p:cNvPr id="4450" name="Freeform 3">
              <a:extLst>
                <a:ext uri="{FF2B5EF4-FFF2-40B4-BE49-F238E27FC236}">
                  <a16:creationId xmlns:a16="http://schemas.microsoft.com/office/drawing/2014/main" id="{6756F882-F767-ED4A-8140-60AD60B40FF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1" name="Freeform 4">
              <a:extLst>
                <a:ext uri="{FF2B5EF4-FFF2-40B4-BE49-F238E27FC236}">
                  <a16:creationId xmlns:a16="http://schemas.microsoft.com/office/drawing/2014/main" id="{D46D4400-0015-E44A-8700-D0A6B7C2E45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2" name="Freeform 5">
              <a:extLst>
                <a:ext uri="{FF2B5EF4-FFF2-40B4-BE49-F238E27FC236}">
                  <a16:creationId xmlns:a16="http://schemas.microsoft.com/office/drawing/2014/main" id="{593D23F9-A191-C243-A8FB-D15F7091108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3" name="Freeform 6">
              <a:extLst>
                <a:ext uri="{FF2B5EF4-FFF2-40B4-BE49-F238E27FC236}">
                  <a16:creationId xmlns:a16="http://schemas.microsoft.com/office/drawing/2014/main" id="{43B24709-47EA-E841-9A8F-EA5EE9582FA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4" name="Freeform 7">
              <a:extLst>
                <a:ext uri="{FF2B5EF4-FFF2-40B4-BE49-F238E27FC236}">
                  <a16:creationId xmlns:a16="http://schemas.microsoft.com/office/drawing/2014/main" id="{BEFA04C9-0198-7D4F-8E14-979AE599D06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55" name="Group 2">
            <a:extLst>
              <a:ext uri="{FF2B5EF4-FFF2-40B4-BE49-F238E27FC236}">
                <a16:creationId xmlns:a16="http://schemas.microsoft.com/office/drawing/2014/main" id="{C93D1C3E-35BD-AA42-B3E9-FA33746A073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22310" y="1615016"/>
            <a:ext cx="306130" cy="194022"/>
            <a:chOff x="2640" y="192"/>
            <a:chExt cx="384" cy="374"/>
          </a:xfrm>
        </p:grpSpPr>
        <p:sp>
          <p:nvSpPr>
            <p:cNvPr id="4456" name="Freeform 3">
              <a:extLst>
                <a:ext uri="{FF2B5EF4-FFF2-40B4-BE49-F238E27FC236}">
                  <a16:creationId xmlns:a16="http://schemas.microsoft.com/office/drawing/2014/main" id="{CB0E148C-508E-4245-AA95-0BEB8691E2E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50" y="192"/>
              <a:ext cx="374" cy="374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919A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7" name="Freeform 4">
              <a:extLst>
                <a:ext uri="{FF2B5EF4-FFF2-40B4-BE49-F238E27FC236}">
                  <a16:creationId xmlns:a16="http://schemas.microsoft.com/office/drawing/2014/main" id="{99F3F6E3-C902-8545-ABB6-7EB1F2F682B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26" y="244"/>
              <a:ext cx="288" cy="264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8" name="Freeform 5">
              <a:extLst>
                <a:ext uri="{FF2B5EF4-FFF2-40B4-BE49-F238E27FC236}">
                  <a16:creationId xmlns:a16="http://schemas.microsoft.com/office/drawing/2014/main" id="{5BBBF070-C382-974F-816F-EBE598E0C4A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2" y="249"/>
              <a:ext cx="280" cy="257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3D09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9" name="Freeform 6">
              <a:extLst>
                <a:ext uri="{FF2B5EF4-FFF2-40B4-BE49-F238E27FC236}">
                  <a16:creationId xmlns:a16="http://schemas.microsoft.com/office/drawing/2014/main" id="{348A1D0D-DBA5-1F41-A677-6B22CD04CFE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731" y="292"/>
              <a:ext cx="85" cy="136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0" name="Freeform 7">
              <a:extLst>
                <a:ext uri="{FF2B5EF4-FFF2-40B4-BE49-F238E27FC236}">
                  <a16:creationId xmlns:a16="http://schemas.microsoft.com/office/drawing/2014/main" id="{5C008EF6-FBDF-A54C-B94F-F7E93E5F40E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640" y="216"/>
              <a:ext cx="154" cy="212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61" name="Group 1689">
            <a:extLst>
              <a:ext uri="{FF2B5EF4-FFF2-40B4-BE49-F238E27FC236}">
                <a16:creationId xmlns:a16="http://schemas.microsoft.com/office/drawing/2014/main" id="{1CAB3AD2-C6FA-2C40-BB50-4E05C7C8444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86758" y="1269735"/>
            <a:ext cx="75193" cy="73152"/>
            <a:chOff x="4512" y="2592"/>
            <a:chExt cx="328" cy="320"/>
          </a:xfrm>
        </p:grpSpPr>
        <p:sp>
          <p:nvSpPr>
            <p:cNvPr id="4462" name="Freeform 1690">
              <a:extLst>
                <a:ext uri="{FF2B5EF4-FFF2-40B4-BE49-F238E27FC236}">
                  <a16:creationId xmlns:a16="http://schemas.microsoft.com/office/drawing/2014/main" id="{F6E73FBC-B4DA-8D48-B435-6722E5DF2F7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3" name="Freeform 1691">
              <a:extLst>
                <a:ext uri="{FF2B5EF4-FFF2-40B4-BE49-F238E27FC236}">
                  <a16:creationId xmlns:a16="http://schemas.microsoft.com/office/drawing/2014/main" id="{889FDE33-96A0-6B44-8249-516023C257F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4" name="Freeform 1692">
              <a:extLst>
                <a:ext uri="{FF2B5EF4-FFF2-40B4-BE49-F238E27FC236}">
                  <a16:creationId xmlns:a16="http://schemas.microsoft.com/office/drawing/2014/main" id="{10CA0B3F-6EE1-DF4E-ABA4-39C0605B56E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5" name="Freeform 1693">
              <a:extLst>
                <a:ext uri="{FF2B5EF4-FFF2-40B4-BE49-F238E27FC236}">
                  <a16:creationId xmlns:a16="http://schemas.microsoft.com/office/drawing/2014/main" id="{00955313-7702-9E48-82DD-F33F35F5B4E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66" name="Group 1689">
            <a:extLst>
              <a:ext uri="{FF2B5EF4-FFF2-40B4-BE49-F238E27FC236}">
                <a16:creationId xmlns:a16="http://schemas.microsoft.com/office/drawing/2014/main" id="{330084C5-06A3-E246-AD27-043459F48AE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81646" y="1252133"/>
            <a:ext cx="75193" cy="73152"/>
            <a:chOff x="4512" y="2592"/>
            <a:chExt cx="328" cy="320"/>
          </a:xfrm>
        </p:grpSpPr>
        <p:sp>
          <p:nvSpPr>
            <p:cNvPr id="4467" name="Freeform 1690">
              <a:extLst>
                <a:ext uri="{FF2B5EF4-FFF2-40B4-BE49-F238E27FC236}">
                  <a16:creationId xmlns:a16="http://schemas.microsoft.com/office/drawing/2014/main" id="{DE31C05C-17F1-864E-92D9-D15E6CCCB7E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8" name="Freeform 1691">
              <a:extLst>
                <a:ext uri="{FF2B5EF4-FFF2-40B4-BE49-F238E27FC236}">
                  <a16:creationId xmlns:a16="http://schemas.microsoft.com/office/drawing/2014/main" id="{A03AFE01-2C37-9241-9B9D-CFD8EEA46F0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9" name="Freeform 1692">
              <a:extLst>
                <a:ext uri="{FF2B5EF4-FFF2-40B4-BE49-F238E27FC236}">
                  <a16:creationId xmlns:a16="http://schemas.microsoft.com/office/drawing/2014/main" id="{70BF7C6E-06A7-2649-B576-75DD0EEAC9A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70" name="Freeform 1693">
              <a:extLst>
                <a:ext uri="{FF2B5EF4-FFF2-40B4-BE49-F238E27FC236}">
                  <a16:creationId xmlns:a16="http://schemas.microsoft.com/office/drawing/2014/main" id="{13AB16E6-E806-A145-AC3E-1A6A633B163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71" name="Group 1684">
            <a:extLst>
              <a:ext uri="{FF2B5EF4-FFF2-40B4-BE49-F238E27FC236}">
                <a16:creationId xmlns:a16="http://schemas.microsoft.com/office/drawing/2014/main" id="{7B763658-EDEA-894F-AE1B-789F54D65EF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29246" y="1371639"/>
            <a:ext cx="75193" cy="73152"/>
            <a:chOff x="4512" y="2592"/>
            <a:chExt cx="328" cy="320"/>
          </a:xfrm>
        </p:grpSpPr>
        <p:sp>
          <p:nvSpPr>
            <p:cNvPr id="4472" name="Freeform 1685">
              <a:extLst>
                <a:ext uri="{FF2B5EF4-FFF2-40B4-BE49-F238E27FC236}">
                  <a16:creationId xmlns:a16="http://schemas.microsoft.com/office/drawing/2014/main" id="{F3E3D51C-83B1-AE48-B858-939D75D7249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73" name="Freeform 1686">
              <a:extLst>
                <a:ext uri="{FF2B5EF4-FFF2-40B4-BE49-F238E27FC236}">
                  <a16:creationId xmlns:a16="http://schemas.microsoft.com/office/drawing/2014/main" id="{22613ED2-019D-1D4A-A769-847E40D1ADE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74" name="Freeform 1687">
              <a:extLst>
                <a:ext uri="{FF2B5EF4-FFF2-40B4-BE49-F238E27FC236}">
                  <a16:creationId xmlns:a16="http://schemas.microsoft.com/office/drawing/2014/main" id="{CE311513-F873-6146-A12F-A23EF404007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75" name="Freeform 1688">
              <a:extLst>
                <a:ext uri="{FF2B5EF4-FFF2-40B4-BE49-F238E27FC236}">
                  <a16:creationId xmlns:a16="http://schemas.microsoft.com/office/drawing/2014/main" id="{ADD32AC6-0EA8-0142-AC72-CE25C859DE2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76" name="Group 1684">
            <a:extLst>
              <a:ext uri="{FF2B5EF4-FFF2-40B4-BE49-F238E27FC236}">
                <a16:creationId xmlns:a16="http://schemas.microsoft.com/office/drawing/2014/main" id="{553057A3-00D9-CF4C-BA10-56227DE7F42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59838" y="1354977"/>
            <a:ext cx="75193" cy="73152"/>
            <a:chOff x="4512" y="2592"/>
            <a:chExt cx="328" cy="320"/>
          </a:xfrm>
        </p:grpSpPr>
        <p:sp>
          <p:nvSpPr>
            <p:cNvPr id="4477" name="Freeform 1685">
              <a:extLst>
                <a:ext uri="{FF2B5EF4-FFF2-40B4-BE49-F238E27FC236}">
                  <a16:creationId xmlns:a16="http://schemas.microsoft.com/office/drawing/2014/main" id="{0B891442-FFE9-E945-8720-5ECFFA8509E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78" name="Freeform 1686">
              <a:extLst>
                <a:ext uri="{FF2B5EF4-FFF2-40B4-BE49-F238E27FC236}">
                  <a16:creationId xmlns:a16="http://schemas.microsoft.com/office/drawing/2014/main" id="{2B301362-F2F3-4544-A7A8-7E41FCEBE14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79" name="Freeform 1687">
              <a:extLst>
                <a:ext uri="{FF2B5EF4-FFF2-40B4-BE49-F238E27FC236}">
                  <a16:creationId xmlns:a16="http://schemas.microsoft.com/office/drawing/2014/main" id="{1E85DDA9-5A24-6C4A-9447-90D9A7D09DE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80" name="Freeform 1688">
              <a:extLst>
                <a:ext uri="{FF2B5EF4-FFF2-40B4-BE49-F238E27FC236}">
                  <a16:creationId xmlns:a16="http://schemas.microsoft.com/office/drawing/2014/main" id="{9F9C386F-042D-BB49-AA24-C67DF2366FB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81" name="TextBox 4480">
            <a:extLst>
              <a:ext uri="{FF2B5EF4-FFF2-40B4-BE49-F238E27FC236}">
                <a16:creationId xmlns:a16="http://schemas.microsoft.com/office/drawing/2014/main" id="{4B947E88-1181-044E-B68F-1A9B0802F503}"/>
              </a:ext>
            </a:extLst>
          </p:cNvPr>
          <p:cNvSpPr txBox="1"/>
          <p:nvPr/>
        </p:nvSpPr>
        <p:spPr>
          <a:xfrm>
            <a:off x="4064394" y="1555113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482" name="Group 1689">
            <a:extLst>
              <a:ext uri="{FF2B5EF4-FFF2-40B4-BE49-F238E27FC236}">
                <a16:creationId xmlns:a16="http://schemas.microsoft.com/office/drawing/2014/main" id="{982CB5A1-3F71-BD42-9EC0-4D39B1855C7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26010" y="1312060"/>
            <a:ext cx="75193" cy="73152"/>
            <a:chOff x="4512" y="2592"/>
            <a:chExt cx="328" cy="320"/>
          </a:xfrm>
        </p:grpSpPr>
        <p:sp>
          <p:nvSpPr>
            <p:cNvPr id="4483" name="Freeform 1690">
              <a:extLst>
                <a:ext uri="{FF2B5EF4-FFF2-40B4-BE49-F238E27FC236}">
                  <a16:creationId xmlns:a16="http://schemas.microsoft.com/office/drawing/2014/main" id="{A10C1879-802A-DA4A-91D8-3AB5A0DDC5E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84" name="Freeform 1691">
              <a:extLst>
                <a:ext uri="{FF2B5EF4-FFF2-40B4-BE49-F238E27FC236}">
                  <a16:creationId xmlns:a16="http://schemas.microsoft.com/office/drawing/2014/main" id="{DC60A383-2E28-3F49-9583-0C6CFA6939F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85" name="Freeform 1692">
              <a:extLst>
                <a:ext uri="{FF2B5EF4-FFF2-40B4-BE49-F238E27FC236}">
                  <a16:creationId xmlns:a16="http://schemas.microsoft.com/office/drawing/2014/main" id="{19F5B866-4E1E-F14B-B2C1-2BC926F186E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86" name="Freeform 1693">
              <a:extLst>
                <a:ext uri="{FF2B5EF4-FFF2-40B4-BE49-F238E27FC236}">
                  <a16:creationId xmlns:a16="http://schemas.microsoft.com/office/drawing/2014/main" id="{D20FA149-740F-3B4C-BD79-443333EF749D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87" name="Group 1689">
            <a:extLst>
              <a:ext uri="{FF2B5EF4-FFF2-40B4-BE49-F238E27FC236}">
                <a16:creationId xmlns:a16="http://schemas.microsoft.com/office/drawing/2014/main" id="{0814D98C-7031-004E-9232-C4B019604E8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82930" y="1243224"/>
            <a:ext cx="75193" cy="73152"/>
            <a:chOff x="4512" y="2592"/>
            <a:chExt cx="328" cy="320"/>
          </a:xfrm>
        </p:grpSpPr>
        <p:sp>
          <p:nvSpPr>
            <p:cNvPr id="4488" name="Freeform 1690">
              <a:extLst>
                <a:ext uri="{FF2B5EF4-FFF2-40B4-BE49-F238E27FC236}">
                  <a16:creationId xmlns:a16="http://schemas.microsoft.com/office/drawing/2014/main" id="{76EC57E3-985B-7644-99F9-94C4F21CA23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89" name="Freeform 1691">
              <a:extLst>
                <a:ext uri="{FF2B5EF4-FFF2-40B4-BE49-F238E27FC236}">
                  <a16:creationId xmlns:a16="http://schemas.microsoft.com/office/drawing/2014/main" id="{DD3A4B82-F451-AD41-8C3A-997FC0C2D64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90" name="Freeform 1692">
              <a:extLst>
                <a:ext uri="{FF2B5EF4-FFF2-40B4-BE49-F238E27FC236}">
                  <a16:creationId xmlns:a16="http://schemas.microsoft.com/office/drawing/2014/main" id="{7468E311-A9F7-B642-A3F5-DBEF44BF09D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91" name="Freeform 1693">
              <a:extLst>
                <a:ext uri="{FF2B5EF4-FFF2-40B4-BE49-F238E27FC236}">
                  <a16:creationId xmlns:a16="http://schemas.microsoft.com/office/drawing/2014/main" id="{2825AB1F-7FDD-A543-937C-02FB59BCC89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92" name="Group 1684">
            <a:extLst>
              <a:ext uri="{FF2B5EF4-FFF2-40B4-BE49-F238E27FC236}">
                <a16:creationId xmlns:a16="http://schemas.microsoft.com/office/drawing/2014/main" id="{D80E2734-E34E-B143-958C-D94E75B295B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46083" y="1482976"/>
            <a:ext cx="75193" cy="73152"/>
            <a:chOff x="4512" y="2592"/>
            <a:chExt cx="328" cy="320"/>
          </a:xfrm>
        </p:grpSpPr>
        <p:sp>
          <p:nvSpPr>
            <p:cNvPr id="4493" name="Freeform 1685">
              <a:extLst>
                <a:ext uri="{FF2B5EF4-FFF2-40B4-BE49-F238E27FC236}">
                  <a16:creationId xmlns:a16="http://schemas.microsoft.com/office/drawing/2014/main" id="{5063BEF9-6A9D-5945-8320-A0D11334F37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94" name="Freeform 1686">
              <a:extLst>
                <a:ext uri="{FF2B5EF4-FFF2-40B4-BE49-F238E27FC236}">
                  <a16:creationId xmlns:a16="http://schemas.microsoft.com/office/drawing/2014/main" id="{17BBBACF-C4D7-7A46-8445-0BC64A4A9A8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95" name="Freeform 1687">
              <a:extLst>
                <a:ext uri="{FF2B5EF4-FFF2-40B4-BE49-F238E27FC236}">
                  <a16:creationId xmlns:a16="http://schemas.microsoft.com/office/drawing/2014/main" id="{AB950BA7-A71A-BB44-890D-E3E99620A15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96" name="Freeform 1688">
              <a:extLst>
                <a:ext uri="{FF2B5EF4-FFF2-40B4-BE49-F238E27FC236}">
                  <a16:creationId xmlns:a16="http://schemas.microsoft.com/office/drawing/2014/main" id="{89681858-7815-ED4C-A275-BFEBC631671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97" name="Group 1684">
            <a:extLst>
              <a:ext uri="{FF2B5EF4-FFF2-40B4-BE49-F238E27FC236}">
                <a16:creationId xmlns:a16="http://schemas.microsoft.com/office/drawing/2014/main" id="{7D671BC0-EFC3-7F48-B734-8C4CB57DFE9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12238" y="1507377"/>
            <a:ext cx="75193" cy="73152"/>
            <a:chOff x="4512" y="2592"/>
            <a:chExt cx="328" cy="320"/>
          </a:xfrm>
        </p:grpSpPr>
        <p:sp>
          <p:nvSpPr>
            <p:cNvPr id="4498" name="Freeform 1685">
              <a:extLst>
                <a:ext uri="{FF2B5EF4-FFF2-40B4-BE49-F238E27FC236}">
                  <a16:creationId xmlns:a16="http://schemas.microsoft.com/office/drawing/2014/main" id="{B24EF17C-52D3-B04F-BA68-936FB7E5C76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99" name="Freeform 1686">
              <a:extLst>
                <a:ext uri="{FF2B5EF4-FFF2-40B4-BE49-F238E27FC236}">
                  <a16:creationId xmlns:a16="http://schemas.microsoft.com/office/drawing/2014/main" id="{72D756A6-FFF3-F446-A8C1-7CC03479DB2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0" name="Freeform 1687">
              <a:extLst>
                <a:ext uri="{FF2B5EF4-FFF2-40B4-BE49-F238E27FC236}">
                  <a16:creationId xmlns:a16="http://schemas.microsoft.com/office/drawing/2014/main" id="{EAD7C9FA-FD54-014A-A536-778406CDFED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1" name="Freeform 1688">
              <a:extLst>
                <a:ext uri="{FF2B5EF4-FFF2-40B4-BE49-F238E27FC236}">
                  <a16:creationId xmlns:a16="http://schemas.microsoft.com/office/drawing/2014/main" id="{E5F71D9A-50F2-8742-810C-A024171FF48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02" name="TextBox 4501">
            <a:extLst>
              <a:ext uri="{FF2B5EF4-FFF2-40B4-BE49-F238E27FC236}">
                <a16:creationId xmlns:a16="http://schemas.microsoft.com/office/drawing/2014/main" id="{79DBDD70-9F6F-3545-B6CE-49C456F4002D}"/>
              </a:ext>
            </a:extLst>
          </p:cNvPr>
          <p:cNvSpPr txBox="1"/>
          <p:nvPr/>
        </p:nvSpPr>
        <p:spPr>
          <a:xfrm>
            <a:off x="4216794" y="1707513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503" name="Group 1689">
            <a:extLst>
              <a:ext uri="{FF2B5EF4-FFF2-40B4-BE49-F238E27FC236}">
                <a16:creationId xmlns:a16="http://schemas.microsoft.com/office/drawing/2014/main" id="{26E7774E-076C-BB43-AD37-1EE576DBBFE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52925" y="1218265"/>
            <a:ext cx="75193" cy="73152"/>
            <a:chOff x="4512" y="2592"/>
            <a:chExt cx="328" cy="320"/>
          </a:xfrm>
        </p:grpSpPr>
        <p:sp>
          <p:nvSpPr>
            <p:cNvPr id="4504" name="Freeform 1690">
              <a:extLst>
                <a:ext uri="{FF2B5EF4-FFF2-40B4-BE49-F238E27FC236}">
                  <a16:creationId xmlns:a16="http://schemas.microsoft.com/office/drawing/2014/main" id="{CCB488A6-1D16-A24E-BE96-933F054A33B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5" name="Freeform 1691">
              <a:extLst>
                <a:ext uri="{FF2B5EF4-FFF2-40B4-BE49-F238E27FC236}">
                  <a16:creationId xmlns:a16="http://schemas.microsoft.com/office/drawing/2014/main" id="{C671818E-758A-BC42-9234-D09606FF308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6" name="Freeform 1692">
              <a:extLst>
                <a:ext uri="{FF2B5EF4-FFF2-40B4-BE49-F238E27FC236}">
                  <a16:creationId xmlns:a16="http://schemas.microsoft.com/office/drawing/2014/main" id="{9945DFB8-EEC2-414F-8499-E4335D03B34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7" name="Freeform 1693">
              <a:extLst>
                <a:ext uri="{FF2B5EF4-FFF2-40B4-BE49-F238E27FC236}">
                  <a16:creationId xmlns:a16="http://schemas.microsoft.com/office/drawing/2014/main" id="{52932FCB-D806-AF43-ACE5-A0A69C6CE1E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8" name="Group 1689">
            <a:extLst>
              <a:ext uri="{FF2B5EF4-FFF2-40B4-BE49-F238E27FC236}">
                <a16:creationId xmlns:a16="http://schemas.microsoft.com/office/drawing/2014/main" id="{4159357F-82D4-8E4D-AD1D-2B793C89AEE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05325" y="1243020"/>
            <a:ext cx="75193" cy="73152"/>
            <a:chOff x="4512" y="2592"/>
            <a:chExt cx="328" cy="320"/>
          </a:xfrm>
        </p:grpSpPr>
        <p:sp>
          <p:nvSpPr>
            <p:cNvPr id="4509" name="Freeform 1690">
              <a:extLst>
                <a:ext uri="{FF2B5EF4-FFF2-40B4-BE49-F238E27FC236}">
                  <a16:creationId xmlns:a16="http://schemas.microsoft.com/office/drawing/2014/main" id="{A698112B-F3F6-EC4F-84D5-2BDCFC4EC2D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0" name="Freeform 1691">
              <a:extLst>
                <a:ext uri="{FF2B5EF4-FFF2-40B4-BE49-F238E27FC236}">
                  <a16:creationId xmlns:a16="http://schemas.microsoft.com/office/drawing/2014/main" id="{46BBF83F-6ED9-7240-A225-7BA9EE3E2AC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1" name="Freeform 1692">
              <a:extLst>
                <a:ext uri="{FF2B5EF4-FFF2-40B4-BE49-F238E27FC236}">
                  <a16:creationId xmlns:a16="http://schemas.microsoft.com/office/drawing/2014/main" id="{5BC69B43-2A8D-6942-9041-87BF8A0821A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2" name="Freeform 1693">
              <a:extLst>
                <a:ext uri="{FF2B5EF4-FFF2-40B4-BE49-F238E27FC236}">
                  <a16:creationId xmlns:a16="http://schemas.microsoft.com/office/drawing/2014/main" id="{C6396B05-FB70-D14A-99A1-D44F0F9EF1F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13" name="Group 1684">
            <a:extLst>
              <a:ext uri="{FF2B5EF4-FFF2-40B4-BE49-F238E27FC236}">
                <a16:creationId xmlns:a16="http://schemas.microsoft.com/office/drawing/2014/main" id="{EAC52AAB-AC9C-E741-8705-FA82E2D52E0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58357" y="1396394"/>
            <a:ext cx="75193" cy="73152"/>
            <a:chOff x="4512" y="2592"/>
            <a:chExt cx="328" cy="320"/>
          </a:xfrm>
        </p:grpSpPr>
        <p:sp>
          <p:nvSpPr>
            <p:cNvPr id="4514" name="Freeform 1685">
              <a:extLst>
                <a:ext uri="{FF2B5EF4-FFF2-40B4-BE49-F238E27FC236}">
                  <a16:creationId xmlns:a16="http://schemas.microsoft.com/office/drawing/2014/main" id="{52A26973-3FCC-8F4A-9479-D3F7B24C860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5" name="Freeform 1686">
              <a:extLst>
                <a:ext uri="{FF2B5EF4-FFF2-40B4-BE49-F238E27FC236}">
                  <a16:creationId xmlns:a16="http://schemas.microsoft.com/office/drawing/2014/main" id="{3547E0C8-A1CC-CB47-B95A-345D84F11CD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6" name="Freeform 1687">
              <a:extLst>
                <a:ext uri="{FF2B5EF4-FFF2-40B4-BE49-F238E27FC236}">
                  <a16:creationId xmlns:a16="http://schemas.microsoft.com/office/drawing/2014/main" id="{9F5817B7-A6CA-FE4F-AEF6-0098263F0D5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7" name="Freeform 1688">
              <a:extLst>
                <a:ext uri="{FF2B5EF4-FFF2-40B4-BE49-F238E27FC236}">
                  <a16:creationId xmlns:a16="http://schemas.microsoft.com/office/drawing/2014/main" id="{582470D1-F563-194B-8705-FE5C5141519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18" name="Group 1684">
            <a:extLst>
              <a:ext uri="{FF2B5EF4-FFF2-40B4-BE49-F238E27FC236}">
                <a16:creationId xmlns:a16="http://schemas.microsoft.com/office/drawing/2014/main" id="{EB73FCDD-83B5-8D41-A780-E3A1B587AC4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50666" y="1363027"/>
            <a:ext cx="75193" cy="73152"/>
            <a:chOff x="4512" y="2592"/>
            <a:chExt cx="328" cy="320"/>
          </a:xfrm>
        </p:grpSpPr>
        <p:sp>
          <p:nvSpPr>
            <p:cNvPr id="4519" name="Freeform 1685">
              <a:extLst>
                <a:ext uri="{FF2B5EF4-FFF2-40B4-BE49-F238E27FC236}">
                  <a16:creationId xmlns:a16="http://schemas.microsoft.com/office/drawing/2014/main" id="{0F295FF8-7938-C243-AA70-E800618CF04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20" name="Freeform 1686">
              <a:extLst>
                <a:ext uri="{FF2B5EF4-FFF2-40B4-BE49-F238E27FC236}">
                  <a16:creationId xmlns:a16="http://schemas.microsoft.com/office/drawing/2014/main" id="{936A94DA-6EC5-4248-827B-F9B3D47DBAF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21" name="Freeform 1687">
              <a:extLst>
                <a:ext uri="{FF2B5EF4-FFF2-40B4-BE49-F238E27FC236}">
                  <a16:creationId xmlns:a16="http://schemas.microsoft.com/office/drawing/2014/main" id="{AAE63E2D-1083-364A-A1D6-A876C17B279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22" name="Freeform 1688">
              <a:extLst>
                <a:ext uri="{FF2B5EF4-FFF2-40B4-BE49-F238E27FC236}">
                  <a16:creationId xmlns:a16="http://schemas.microsoft.com/office/drawing/2014/main" id="{48116F45-3C7C-FD41-AD42-52FAD08E66F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23" name="TextBox 4522">
            <a:extLst>
              <a:ext uri="{FF2B5EF4-FFF2-40B4-BE49-F238E27FC236}">
                <a16:creationId xmlns:a16="http://schemas.microsoft.com/office/drawing/2014/main" id="{A0A15B2B-0AA6-9349-97D9-09BDABF201D7}"/>
              </a:ext>
            </a:extLst>
          </p:cNvPr>
          <p:cNvSpPr txBox="1"/>
          <p:nvPr/>
        </p:nvSpPr>
        <p:spPr>
          <a:xfrm>
            <a:off x="4488073" y="1579868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524" name="Group 1689">
            <a:extLst>
              <a:ext uri="{FF2B5EF4-FFF2-40B4-BE49-F238E27FC236}">
                <a16:creationId xmlns:a16="http://schemas.microsoft.com/office/drawing/2014/main" id="{5340FFA9-9146-A84C-B54F-3AC8871CCCF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94488" y="1396394"/>
            <a:ext cx="75193" cy="73152"/>
            <a:chOff x="4512" y="2592"/>
            <a:chExt cx="328" cy="320"/>
          </a:xfrm>
        </p:grpSpPr>
        <p:sp>
          <p:nvSpPr>
            <p:cNvPr id="4525" name="Freeform 1690">
              <a:extLst>
                <a:ext uri="{FF2B5EF4-FFF2-40B4-BE49-F238E27FC236}">
                  <a16:creationId xmlns:a16="http://schemas.microsoft.com/office/drawing/2014/main" id="{2F7CF64E-6237-B94A-A0DB-BCE02B94642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26" name="Freeform 1691">
              <a:extLst>
                <a:ext uri="{FF2B5EF4-FFF2-40B4-BE49-F238E27FC236}">
                  <a16:creationId xmlns:a16="http://schemas.microsoft.com/office/drawing/2014/main" id="{31B7CF61-5E36-AD45-BE6B-5911C86252B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27" name="Freeform 1692">
              <a:extLst>
                <a:ext uri="{FF2B5EF4-FFF2-40B4-BE49-F238E27FC236}">
                  <a16:creationId xmlns:a16="http://schemas.microsoft.com/office/drawing/2014/main" id="{0B8B00E3-4B96-8143-910E-73CCC63FD10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28" name="Freeform 1693">
              <a:extLst>
                <a:ext uri="{FF2B5EF4-FFF2-40B4-BE49-F238E27FC236}">
                  <a16:creationId xmlns:a16="http://schemas.microsoft.com/office/drawing/2014/main" id="{6F32B844-FB65-934D-B5C0-161F68D8E09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29" name="Group 1689">
            <a:extLst>
              <a:ext uri="{FF2B5EF4-FFF2-40B4-BE49-F238E27FC236}">
                <a16:creationId xmlns:a16="http://schemas.microsoft.com/office/drawing/2014/main" id="{337B9642-CC7E-4B47-AD5B-C8F28EF5E7A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80242" y="1489925"/>
            <a:ext cx="75193" cy="73152"/>
            <a:chOff x="4512" y="2592"/>
            <a:chExt cx="328" cy="320"/>
          </a:xfrm>
        </p:grpSpPr>
        <p:sp>
          <p:nvSpPr>
            <p:cNvPr id="4530" name="Freeform 1690">
              <a:extLst>
                <a:ext uri="{FF2B5EF4-FFF2-40B4-BE49-F238E27FC236}">
                  <a16:creationId xmlns:a16="http://schemas.microsoft.com/office/drawing/2014/main" id="{3009A5D2-609F-AA4C-9088-59E95D51BFD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31" name="Freeform 1691">
              <a:extLst>
                <a:ext uri="{FF2B5EF4-FFF2-40B4-BE49-F238E27FC236}">
                  <a16:creationId xmlns:a16="http://schemas.microsoft.com/office/drawing/2014/main" id="{A3C00EAA-DBC1-674D-AAA6-2D98C70F6D4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32" name="Freeform 1692">
              <a:extLst>
                <a:ext uri="{FF2B5EF4-FFF2-40B4-BE49-F238E27FC236}">
                  <a16:creationId xmlns:a16="http://schemas.microsoft.com/office/drawing/2014/main" id="{0492A189-4297-724F-850D-90898FDFDE3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33" name="Freeform 1693">
              <a:extLst>
                <a:ext uri="{FF2B5EF4-FFF2-40B4-BE49-F238E27FC236}">
                  <a16:creationId xmlns:a16="http://schemas.microsoft.com/office/drawing/2014/main" id="{3F83E2F9-9117-6448-9F95-FE1D550523A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34" name="Group 1684">
            <a:extLst>
              <a:ext uri="{FF2B5EF4-FFF2-40B4-BE49-F238E27FC236}">
                <a16:creationId xmlns:a16="http://schemas.microsoft.com/office/drawing/2014/main" id="{FA82C07A-2B7E-A040-9DE6-7865040FB4B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07835" y="1294938"/>
            <a:ext cx="75193" cy="73152"/>
            <a:chOff x="4512" y="2592"/>
            <a:chExt cx="328" cy="320"/>
          </a:xfrm>
        </p:grpSpPr>
        <p:sp>
          <p:nvSpPr>
            <p:cNvPr id="4535" name="Freeform 1685">
              <a:extLst>
                <a:ext uri="{FF2B5EF4-FFF2-40B4-BE49-F238E27FC236}">
                  <a16:creationId xmlns:a16="http://schemas.microsoft.com/office/drawing/2014/main" id="{C674C0A5-9889-2E4A-BD8C-89518B05B11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36" name="Freeform 1686">
              <a:extLst>
                <a:ext uri="{FF2B5EF4-FFF2-40B4-BE49-F238E27FC236}">
                  <a16:creationId xmlns:a16="http://schemas.microsoft.com/office/drawing/2014/main" id="{512726B4-07C0-3946-9430-6205BBF5B2E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37" name="Freeform 1687">
              <a:extLst>
                <a:ext uri="{FF2B5EF4-FFF2-40B4-BE49-F238E27FC236}">
                  <a16:creationId xmlns:a16="http://schemas.microsoft.com/office/drawing/2014/main" id="{4F3F2CB5-E49B-7B4C-915A-55200E39F2E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38" name="Freeform 1688">
              <a:extLst>
                <a:ext uri="{FF2B5EF4-FFF2-40B4-BE49-F238E27FC236}">
                  <a16:creationId xmlns:a16="http://schemas.microsoft.com/office/drawing/2014/main" id="{DB0179B4-DDB4-854E-97A9-06C1BA5CB6A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39" name="Group 1684">
            <a:extLst>
              <a:ext uri="{FF2B5EF4-FFF2-40B4-BE49-F238E27FC236}">
                <a16:creationId xmlns:a16="http://schemas.microsoft.com/office/drawing/2014/main" id="{99335D6A-59B7-5B45-B4B8-CDF8471BB11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56794" y="1506587"/>
            <a:ext cx="75193" cy="73152"/>
            <a:chOff x="4512" y="2592"/>
            <a:chExt cx="328" cy="320"/>
          </a:xfrm>
        </p:grpSpPr>
        <p:sp>
          <p:nvSpPr>
            <p:cNvPr id="4540" name="Freeform 1685">
              <a:extLst>
                <a:ext uri="{FF2B5EF4-FFF2-40B4-BE49-F238E27FC236}">
                  <a16:creationId xmlns:a16="http://schemas.microsoft.com/office/drawing/2014/main" id="{191F10C4-AA4C-254A-8B4B-ED4F4CC5052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41" name="Freeform 1686">
              <a:extLst>
                <a:ext uri="{FF2B5EF4-FFF2-40B4-BE49-F238E27FC236}">
                  <a16:creationId xmlns:a16="http://schemas.microsoft.com/office/drawing/2014/main" id="{93495133-9532-984A-B5B3-D6E5B3154FA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42" name="Freeform 1687">
              <a:extLst>
                <a:ext uri="{FF2B5EF4-FFF2-40B4-BE49-F238E27FC236}">
                  <a16:creationId xmlns:a16="http://schemas.microsoft.com/office/drawing/2014/main" id="{CA310581-43D2-214A-AE31-645EBCC4E63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43" name="Freeform 1688">
              <a:extLst>
                <a:ext uri="{FF2B5EF4-FFF2-40B4-BE49-F238E27FC236}">
                  <a16:creationId xmlns:a16="http://schemas.microsoft.com/office/drawing/2014/main" id="{80525913-DC09-CC48-9DEE-BF7592DC310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44" name="TextBox 4543">
            <a:extLst>
              <a:ext uri="{FF2B5EF4-FFF2-40B4-BE49-F238E27FC236}">
                <a16:creationId xmlns:a16="http://schemas.microsoft.com/office/drawing/2014/main" id="{B543B2D8-440D-B847-AF37-415E41E0ADD2}"/>
              </a:ext>
            </a:extLst>
          </p:cNvPr>
          <p:cNvSpPr txBox="1"/>
          <p:nvPr/>
        </p:nvSpPr>
        <p:spPr>
          <a:xfrm>
            <a:off x="4064394" y="1555113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545" name="Group 1689">
            <a:extLst>
              <a:ext uri="{FF2B5EF4-FFF2-40B4-BE49-F238E27FC236}">
                <a16:creationId xmlns:a16="http://schemas.microsoft.com/office/drawing/2014/main" id="{CB5E213C-9FB2-ED40-B92F-9F12C9864F2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81646" y="1345910"/>
            <a:ext cx="75193" cy="73152"/>
            <a:chOff x="4512" y="2592"/>
            <a:chExt cx="328" cy="320"/>
          </a:xfrm>
        </p:grpSpPr>
        <p:sp>
          <p:nvSpPr>
            <p:cNvPr id="4546" name="Freeform 1690">
              <a:extLst>
                <a:ext uri="{FF2B5EF4-FFF2-40B4-BE49-F238E27FC236}">
                  <a16:creationId xmlns:a16="http://schemas.microsoft.com/office/drawing/2014/main" id="{E8C2BF2C-619D-6741-9272-351DAADC153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47" name="Freeform 1691">
              <a:extLst>
                <a:ext uri="{FF2B5EF4-FFF2-40B4-BE49-F238E27FC236}">
                  <a16:creationId xmlns:a16="http://schemas.microsoft.com/office/drawing/2014/main" id="{7764FF88-363C-1F47-8C11-6F7C999F1F8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48" name="Freeform 1692">
              <a:extLst>
                <a:ext uri="{FF2B5EF4-FFF2-40B4-BE49-F238E27FC236}">
                  <a16:creationId xmlns:a16="http://schemas.microsoft.com/office/drawing/2014/main" id="{ECA67A3C-32F0-974E-A884-97E6C795775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49" name="Freeform 1693">
              <a:extLst>
                <a:ext uri="{FF2B5EF4-FFF2-40B4-BE49-F238E27FC236}">
                  <a16:creationId xmlns:a16="http://schemas.microsoft.com/office/drawing/2014/main" id="{8550098A-254E-9049-977E-1FA9C056AAD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50" name="Group 1689">
            <a:extLst>
              <a:ext uri="{FF2B5EF4-FFF2-40B4-BE49-F238E27FC236}">
                <a16:creationId xmlns:a16="http://schemas.microsoft.com/office/drawing/2014/main" id="{92B48391-4C11-5146-8749-A1E52BC06DC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34046" y="1370665"/>
            <a:ext cx="75193" cy="73152"/>
            <a:chOff x="4512" y="2592"/>
            <a:chExt cx="328" cy="320"/>
          </a:xfrm>
        </p:grpSpPr>
        <p:sp>
          <p:nvSpPr>
            <p:cNvPr id="4551" name="Freeform 1690">
              <a:extLst>
                <a:ext uri="{FF2B5EF4-FFF2-40B4-BE49-F238E27FC236}">
                  <a16:creationId xmlns:a16="http://schemas.microsoft.com/office/drawing/2014/main" id="{8340FFC8-72B4-C542-86E4-AE363633A4C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52" name="Freeform 1691">
              <a:extLst>
                <a:ext uri="{FF2B5EF4-FFF2-40B4-BE49-F238E27FC236}">
                  <a16:creationId xmlns:a16="http://schemas.microsoft.com/office/drawing/2014/main" id="{7FE3FC22-9AE2-1A4F-B108-9CC2F144589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53" name="Freeform 1692">
              <a:extLst>
                <a:ext uri="{FF2B5EF4-FFF2-40B4-BE49-F238E27FC236}">
                  <a16:creationId xmlns:a16="http://schemas.microsoft.com/office/drawing/2014/main" id="{21BF2D88-3859-D645-A720-731925D0F9F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54" name="Freeform 1693">
              <a:extLst>
                <a:ext uri="{FF2B5EF4-FFF2-40B4-BE49-F238E27FC236}">
                  <a16:creationId xmlns:a16="http://schemas.microsoft.com/office/drawing/2014/main" id="{3ED23005-8006-CA4D-BD45-6624356CBBA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55" name="Group 1684">
            <a:extLst>
              <a:ext uri="{FF2B5EF4-FFF2-40B4-BE49-F238E27FC236}">
                <a16:creationId xmlns:a16="http://schemas.microsoft.com/office/drawing/2014/main" id="{CC99C4BD-D0EE-B249-A842-76182DA9DC4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81646" y="1524039"/>
            <a:ext cx="75193" cy="73152"/>
            <a:chOff x="4512" y="2592"/>
            <a:chExt cx="328" cy="320"/>
          </a:xfrm>
        </p:grpSpPr>
        <p:sp>
          <p:nvSpPr>
            <p:cNvPr id="4556" name="Freeform 1685">
              <a:extLst>
                <a:ext uri="{FF2B5EF4-FFF2-40B4-BE49-F238E27FC236}">
                  <a16:creationId xmlns:a16="http://schemas.microsoft.com/office/drawing/2014/main" id="{40CED6EB-B264-6141-A2DC-6EA7FB72658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57" name="Freeform 1686">
              <a:extLst>
                <a:ext uri="{FF2B5EF4-FFF2-40B4-BE49-F238E27FC236}">
                  <a16:creationId xmlns:a16="http://schemas.microsoft.com/office/drawing/2014/main" id="{292CE4EC-53E0-A347-9F03-35838486F4E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58" name="Freeform 1687">
              <a:extLst>
                <a:ext uri="{FF2B5EF4-FFF2-40B4-BE49-F238E27FC236}">
                  <a16:creationId xmlns:a16="http://schemas.microsoft.com/office/drawing/2014/main" id="{8A49B752-7D46-F54E-957A-93F49C88984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59" name="Freeform 1688">
              <a:extLst>
                <a:ext uri="{FF2B5EF4-FFF2-40B4-BE49-F238E27FC236}">
                  <a16:creationId xmlns:a16="http://schemas.microsoft.com/office/drawing/2014/main" id="{81BCE89F-3DEF-4848-B7DE-EDDDD0AAB43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60" name="Group 1684">
            <a:extLst>
              <a:ext uri="{FF2B5EF4-FFF2-40B4-BE49-F238E27FC236}">
                <a16:creationId xmlns:a16="http://schemas.microsoft.com/office/drawing/2014/main" id="{CB63D8E2-36A9-104B-B14E-D6E78E1C955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12238" y="1507377"/>
            <a:ext cx="75193" cy="73152"/>
            <a:chOff x="4512" y="2592"/>
            <a:chExt cx="328" cy="320"/>
          </a:xfrm>
        </p:grpSpPr>
        <p:sp>
          <p:nvSpPr>
            <p:cNvPr id="4561" name="Freeform 1685">
              <a:extLst>
                <a:ext uri="{FF2B5EF4-FFF2-40B4-BE49-F238E27FC236}">
                  <a16:creationId xmlns:a16="http://schemas.microsoft.com/office/drawing/2014/main" id="{FEDD7579-947E-3944-872A-F796BB6FADD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2" name="Freeform 1686">
              <a:extLst>
                <a:ext uri="{FF2B5EF4-FFF2-40B4-BE49-F238E27FC236}">
                  <a16:creationId xmlns:a16="http://schemas.microsoft.com/office/drawing/2014/main" id="{AD331684-2BF7-A34F-B605-2730EC94FE0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3" name="Freeform 1687">
              <a:extLst>
                <a:ext uri="{FF2B5EF4-FFF2-40B4-BE49-F238E27FC236}">
                  <a16:creationId xmlns:a16="http://schemas.microsoft.com/office/drawing/2014/main" id="{0DBBDCF3-4FB6-D34F-B227-F385FC83DC0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4" name="Freeform 1688">
              <a:extLst>
                <a:ext uri="{FF2B5EF4-FFF2-40B4-BE49-F238E27FC236}">
                  <a16:creationId xmlns:a16="http://schemas.microsoft.com/office/drawing/2014/main" id="{250F14D1-BC5B-D341-B3D1-E221B17C30C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65" name="Group 1689">
            <a:extLst>
              <a:ext uri="{FF2B5EF4-FFF2-40B4-BE49-F238E27FC236}">
                <a16:creationId xmlns:a16="http://schemas.microsoft.com/office/drawing/2014/main" id="{3B8C5945-A5A2-AC44-B84C-9B7B04FDE0E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78410" y="1464460"/>
            <a:ext cx="75193" cy="73152"/>
            <a:chOff x="4512" y="2592"/>
            <a:chExt cx="328" cy="320"/>
          </a:xfrm>
        </p:grpSpPr>
        <p:sp>
          <p:nvSpPr>
            <p:cNvPr id="4566" name="Freeform 1690">
              <a:extLst>
                <a:ext uri="{FF2B5EF4-FFF2-40B4-BE49-F238E27FC236}">
                  <a16:creationId xmlns:a16="http://schemas.microsoft.com/office/drawing/2014/main" id="{68028CB4-E124-6D4D-852B-C15B125BBE2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7" name="Freeform 1691">
              <a:extLst>
                <a:ext uri="{FF2B5EF4-FFF2-40B4-BE49-F238E27FC236}">
                  <a16:creationId xmlns:a16="http://schemas.microsoft.com/office/drawing/2014/main" id="{CC66C875-5683-E446-AFAE-34CA33768A9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8" name="Freeform 1692">
              <a:extLst>
                <a:ext uri="{FF2B5EF4-FFF2-40B4-BE49-F238E27FC236}">
                  <a16:creationId xmlns:a16="http://schemas.microsoft.com/office/drawing/2014/main" id="{BE60451D-1DCB-3941-932C-EBDB1A29C51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9" name="Freeform 1693">
              <a:extLst>
                <a:ext uri="{FF2B5EF4-FFF2-40B4-BE49-F238E27FC236}">
                  <a16:creationId xmlns:a16="http://schemas.microsoft.com/office/drawing/2014/main" id="{062927D4-C4E7-1E46-A894-0A6248D2BF2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70" name="Group 1689">
            <a:extLst>
              <a:ext uri="{FF2B5EF4-FFF2-40B4-BE49-F238E27FC236}">
                <a16:creationId xmlns:a16="http://schemas.microsoft.com/office/drawing/2014/main" id="{D3A7A90D-2096-0945-AB91-ECD87929304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69194" y="1336355"/>
            <a:ext cx="75193" cy="73152"/>
            <a:chOff x="4512" y="2592"/>
            <a:chExt cx="328" cy="320"/>
          </a:xfrm>
        </p:grpSpPr>
        <p:sp>
          <p:nvSpPr>
            <p:cNvPr id="4571" name="Freeform 1690">
              <a:extLst>
                <a:ext uri="{FF2B5EF4-FFF2-40B4-BE49-F238E27FC236}">
                  <a16:creationId xmlns:a16="http://schemas.microsoft.com/office/drawing/2014/main" id="{9A6E815B-CF96-4442-9E7E-AECC30F9D80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72" name="Freeform 1691">
              <a:extLst>
                <a:ext uri="{FF2B5EF4-FFF2-40B4-BE49-F238E27FC236}">
                  <a16:creationId xmlns:a16="http://schemas.microsoft.com/office/drawing/2014/main" id="{2874C6AC-BB01-E743-8F03-DC08F523E63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73" name="Freeform 1692">
              <a:extLst>
                <a:ext uri="{FF2B5EF4-FFF2-40B4-BE49-F238E27FC236}">
                  <a16:creationId xmlns:a16="http://schemas.microsoft.com/office/drawing/2014/main" id="{9267CABB-21A5-114E-9764-FF7D8E419E6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74" name="Freeform 1693">
              <a:extLst>
                <a:ext uri="{FF2B5EF4-FFF2-40B4-BE49-F238E27FC236}">
                  <a16:creationId xmlns:a16="http://schemas.microsoft.com/office/drawing/2014/main" id="{D50A0FA2-E29D-3042-A437-BF96DA8CF8A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75" name="Group 1684">
            <a:extLst>
              <a:ext uri="{FF2B5EF4-FFF2-40B4-BE49-F238E27FC236}">
                <a16:creationId xmlns:a16="http://schemas.microsoft.com/office/drawing/2014/main" id="{6DF13496-A149-2C4D-B38C-EC52AE91409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98483" y="1635376"/>
            <a:ext cx="75193" cy="73152"/>
            <a:chOff x="4512" y="2592"/>
            <a:chExt cx="328" cy="320"/>
          </a:xfrm>
        </p:grpSpPr>
        <p:sp>
          <p:nvSpPr>
            <p:cNvPr id="4576" name="Freeform 1685">
              <a:extLst>
                <a:ext uri="{FF2B5EF4-FFF2-40B4-BE49-F238E27FC236}">
                  <a16:creationId xmlns:a16="http://schemas.microsoft.com/office/drawing/2014/main" id="{313C70B4-F745-C941-91D6-5993568B33A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77" name="Freeform 1686">
              <a:extLst>
                <a:ext uri="{FF2B5EF4-FFF2-40B4-BE49-F238E27FC236}">
                  <a16:creationId xmlns:a16="http://schemas.microsoft.com/office/drawing/2014/main" id="{9A486C56-54C3-8A45-8D14-F75C35ED427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78" name="Freeform 1687">
              <a:extLst>
                <a:ext uri="{FF2B5EF4-FFF2-40B4-BE49-F238E27FC236}">
                  <a16:creationId xmlns:a16="http://schemas.microsoft.com/office/drawing/2014/main" id="{66C25448-44F6-3643-9721-17EEA53967B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79" name="Freeform 1688">
              <a:extLst>
                <a:ext uri="{FF2B5EF4-FFF2-40B4-BE49-F238E27FC236}">
                  <a16:creationId xmlns:a16="http://schemas.microsoft.com/office/drawing/2014/main" id="{AE5D47B9-63FB-494B-BDBD-F65CCA79BA6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80" name="Group 1684">
            <a:extLst>
              <a:ext uri="{FF2B5EF4-FFF2-40B4-BE49-F238E27FC236}">
                <a16:creationId xmlns:a16="http://schemas.microsoft.com/office/drawing/2014/main" id="{401250CF-2A87-EC48-A36E-CCC3A5E12A4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64638" y="1659777"/>
            <a:ext cx="75193" cy="73152"/>
            <a:chOff x="4512" y="2592"/>
            <a:chExt cx="328" cy="320"/>
          </a:xfrm>
        </p:grpSpPr>
        <p:sp>
          <p:nvSpPr>
            <p:cNvPr id="4581" name="Freeform 1685">
              <a:extLst>
                <a:ext uri="{FF2B5EF4-FFF2-40B4-BE49-F238E27FC236}">
                  <a16:creationId xmlns:a16="http://schemas.microsoft.com/office/drawing/2014/main" id="{BCC5ACE5-B71E-6C48-8D60-9DEFE9A1E96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82" name="Freeform 1686">
              <a:extLst>
                <a:ext uri="{FF2B5EF4-FFF2-40B4-BE49-F238E27FC236}">
                  <a16:creationId xmlns:a16="http://schemas.microsoft.com/office/drawing/2014/main" id="{48DFDC5F-FF5E-D843-B312-C1164F011AD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83" name="Freeform 1687">
              <a:extLst>
                <a:ext uri="{FF2B5EF4-FFF2-40B4-BE49-F238E27FC236}">
                  <a16:creationId xmlns:a16="http://schemas.microsoft.com/office/drawing/2014/main" id="{C2027339-2054-BA4A-91D4-68CD41FD064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84" name="Freeform 1688">
              <a:extLst>
                <a:ext uri="{FF2B5EF4-FFF2-40B4-BE49-F238E27FC236}">
                  <a16:creationId xmlns:a16="http://schemas.microsoft.com/office/drawing/2014/main" id="{5EBC9947-197E-5E41-9FAE-035EA7F6B02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85" name="Group 1689">
            <a:extLst>
              <a:ext uri="{FF2B5EF4-FFF2-40B4-BE49-F238E27FC236}">
                <a16:creationId xmlns:a16="http://schemas.microsoft.com/office/drawing/2014/main" id="{E538E9CA-6927-0A4D-BEAC-27E2C39EDE8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05325" y="1370665"/>
            <a:ext cx="75193" cy="73152"/>
            <a:chOff x="4512" y="2592"/>
            <a:chExt cx="328" cy="320"/>
          </a:xfrm>
        </p:grpSpPr>
        <p:sp>
          <p:nvSpPr>
            <p:cNvPr id="4586" name="Freeform 1690">
              <a:extLst>
                <a:ext uri="{FF2B5EF4-FFF2-40B4-BE49-F238E27FC236}">
                  <a16:creationId xmlns:a16="http://schemas.microsoft.com/office/drawing/2014/main" id="{24FE6255-CAD9-DA48-AF83-1220F491C5A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87" name="Freeform 1691">
              <a:extLst>
                <a:ext uri="{FF2B5EF4-FFF2-40B4-BE49-F238E27FC236}">
                  <a16:creationId xmlns:a16="http://schemas.microsoft.com/office/drawing/2014/main" id="{C64E3996-DF7B-AB4B-BE0F-2441A890185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88" name="Freeform 1692">
              <a:extLst>
                <a:ext uri="{FF2B5EF4-FFF2-40B4-BE49-F238E27FC236}">
                  <a16:creationId xmlns:a16="http://schemas.microsoft.com/office/drawing/2014/main" id="{EF2781FB-7F3A-3143-BC36-EC202586FBD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89" name="Freeform 1693">
              <a:extLst>
                <a:ext uri="{FF2B5EF4-FFF2-40B4-BE49-F238E27FC236}">
                  <a16:creationId xmlns:a16="http://schemas.microsoft.com/office/drawing/2014/main" id="{39CA05C7-F560-3B4A-A4E6-0F5F050793E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90" name="Group 1689">
            <a:extLst>
              <a:ext uri="{FF2B5EF4-FFF2-40B4-BE49-F238E27FC236}">
                <a16:creationId xmlns:a16="http://schemas.microsoft.com/office/drawing/2014/main" id="{E8E80F7E-4CBB-B244-8001-72618D36704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57725" y="1395420"/>
            <a:ext cx="75193" cy="73152"/>
            <a:chOff x="4512" y="2592"/>
            <a:chExt cx="328" cy="320"/>
          </a:xfrm>
        </p:grpSpPr>
        <p:sp>
          <p:nvSpPr>
            <p:cNvPr id="4591" name="Freeform 1690">
              <a:extLst>
                <a:ext uri="{FF2B5EF4-FFF2-40B4-BE49-F238E27FC236}">
                  <a16:creationId xmlns:a16="http://schemas.microsoft.com/office/drawing/2014/main" id="{9D5EA385-09EB-9D4E-A47A-5C54016DF4B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92" name="Freeform 1691">
              <a:extLst>
                <a:ext uri="{FF2B5EF4-FFF2-40B4-BE49-F238E27FC236}">
                  <a16:creationId xmlns:a16="http://schemas.microsoft.com/office/drawing/2014/main" id="{E9807B4E-1521-3245-AEE2-FC30580A510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93" name="Freeform 1692">
              <a:extLst>
                <a:ext uri="{FF2B5EF4-FFF2-40B4-BE49-F238E27FC236}">
                  <a16:creationId xmlns:a16="http://schemas.microsoft.com/office/drawing/2014/main" id="{51CA34AA-5AC5-0F48-A383-980C7E6AC3A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94" name="Freeform 1693">
              <a:extLst>
                <a:ext uri="{FF2B5EF4-FFF2-40B4-BE49-F238E27FC236}">
                  <a16:creationId xmlns:a16="http://schemas.microsoft.com/office/drawing/2014/main" id="{B6DD588E-23FE-8C4B-8893-7D313A0905D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95" name="Group 1684">
            <a:extLst>
              <a:ext uri="{FF2B5EF4-FFF2-40B4-BE49-F238E27FC236}">
                <a16:creationId xmlns:a16="http://schemas.microsoft.com/office/drawing/2014/main" id="{2917BF4B-2DD6-1749-853E-1E88637D0C8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10757" y="1548794"/>
            <a:ext cx="75193" cy="73152"/>
            <a:chOff x="4512" y="2592"/>
            <a:chExt cx="328" cy="320"/>
          </a:xfrm>
        </p:grpSpPr>
        <p:sp>
          <p:nvSpPr>
            <p:cNvPr id="4596" name="Freeform 1685">
              <a:extLst>
                <a:ext uri="{FF2B5EF4-FFF2-40B4-BE49-F238E27FC236}">
                  <a16:creationId xmlns:a16="http://schemas.microsoft.com/office/drawing/2014/main" id="{A7917003-3FEB-2D4A-B115-32B7FE2B36C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97" name="Freeform 1686">
              <a:extLst>
                <a:ext uri="{FF2B5EF4-FFF2-40B4-BE49-F238E27FC236}">
                  <a16:creationId xmlns:a16="http://schemas.microsoft.com/office/drawing/2014/main" id="{EF8FCE45-AC50-8D45-9E1F-2854E18D0F5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98" name="Freeform 1687">
              <a:extLst>
                <a:ext uri="{FF2B5EF4-FFF2-40B4-BE49-F238E27FC236}">
                  <a16:creationId xmlns:a16="http://schemas.microsoft.com/office/drawing/2014/main" id="{805B357A-21BE-7149-BCE3-55EEE8DEB58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99" name="Freeform 1688">
              <a:extLst>
                <a:ext uri="{FF2B5EF4-FFF2-40B4-BE49-F238E27FC236}">
                  <a16:creationId xmlns:a16="http://schemas.microsoft.com/office/drawing/2014/main" id="{2EADF9B0-6A55-3949-AF73-B3A12D6040D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00" name="Group 1684">
            <a:extLst>
              <a:ext uri="{FF2B5EF4-FFF2-40B4-BE49-F238E27FC236}">
                <a16:creationId xmlns:a16="http://schemas.microsoft.com/office/drawing/2014/main" id="{E98F3570-3426-F743-869C-B53E09F1B7C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03066" y="1515427"/>
            <a:ext cx="75193" cy="73152"/>
            <a:chOff x="4512" y="2592"/>
            <a:chExt cx="328" cy="320"/>
          </a:xfrm>
        </p:grpSpPr>
        <p:sp>
          <p:nvSpPr>
            <p:cNvPr id="4601" name="Freeform 1685">
              <a:extLst>
                <a:ext uri="{FF2B5EF4-FFF2-40B4-BE49-F238E27FC236}">
                  <a16:creationId xmlns:a16="http://schemas.microsoft.com/office/drawing/2014/main" id="{E2B0553A-3CEA-7642-A6ED-2AC9777A8A2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2" name="Freeform 1686">
              <a:extLst>
                <a:ext uri="{FF2B5EF4-FFF2-40B4-BE49-F238E27FC236}">
                  <a16:creationId xmlns:a16="http://schemas.microsoft.com/office/drawing/2014/main" id="{765CD742-EA7E-DC4E-945B-D2A24703BBE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3" name="Freeform 1687">
              <a:extLst>
                <a:ext uri="{FF2B5EF4-FFF2-40B4-BE49-F238E27FC236}">
                  <a16:creationId xmlns:a16="http://schemas.microsoft.com/office/drawing/2014/main" id="{2FAE3F8C-6AD2-C447-A40A-80D6BC84FD1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4" name="Freeform 1688">
              <a:extLst>
                <a:ext uri="{FF2B5EF4-FFF2-40B4-BE49-F238E27FC236}">
                  <a16:creationId xmlns:a16="http://schemas.microsoft.com/office/drawing/2014/main" id="{A701D7BA-B3F3-E643-AD4B-FEB95F3D1D4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05" name="Group 1689">
            <a:extLst>
              <a:ext uri="{FF2B5EF4-FFF2-40B4-BE49-F238E27FC236}">
                <a16:creationId xmlns:a16="http://schemas.microsoft.com/office/drawing/2014/main" id="{2FCDF24D-1706-B44E-A86C-28E80E1DF00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46888" y="1548794"/>
            <a:ext cx="75193" cy="73152"/>
            <a:chOff x="4512" y="2592"/>
            <a:chExt cx="328" cy="320"/>
          </a:xfrm>
        </p:grpSpPr>
        <p:sp>
          <p:nvSpPr>
            <p:cNvPr id="4606" name="Freeform 1690">
              <a:extLst>
                <a:ext uri="{FF2B5EF4-FFF2-40B4-BE49-F238E27FC236}">
                  <a16:creationId xmlns:a16="http://schemas.microsoft.com/office/drawing/2014/main" id="{BE19797A-38F5-854D-8861-886E53C646B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7" name="Freeform 1691">
              <a:extLst>
                <a:ext uri="{FF2B5EF4-FFF2-40B4-BE49-F238E27FC236}">
                  <a16:creationId xmlns:a16="http://schemas.microsoft.com/office/drawing/2014/main" id="{5273B9AE-2188-F947-BA34-FA5903C7CEC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" name="Freeform 1692">
              <a:extLst>
                <a:ext uri="{FF2B5EF4-FFF2-40B4-BE49-F238E27FC236}">
                  <a16:creationId xmlns:a16="http://schemas.microsoft.com/office/drawing/2014/main" id="{32C07490-62BC-394A-82C7-740304EAC78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" name="Freeform 1693">
              <a:extLst>
                <a:ext uri="{FF2B5EF4-FFF2-40B4-BE49-F238E27FC236}">
                  <a16:creationId xmlns:a16="http://schemas.microsoft.com/office/drawing/2014/main" id="{9A576040-BA4B-DE46-8873-ADBE1572E76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0" name="Group 1689">
            <a:extLst>
              <a:ext uri="{FF2B5EF4-FFF2-40B4-BE49-F238E27FC236}">
                <a16:creationId xmlns:a16="http://schemas.microsoft.com/office/drawing/2014/main" id="{099926F6-884E-2C47-992B-A00319D1658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32642" y="1642325"/>
            <a:ext cx="75193" cy="73152"/>
            <a:chOff x="4512" y="2592"/>
            <a:chExt cx="328" cy="320"/>
          </a:xfrm>
        </p:grpSpPr>
        <p:sp>
          <p:nvSpPr>
            <p:cNvPr id="4611" name="Freeform 1690">
              <a:extLst>
                <a:ext uri="{FF2B5EF4-FFF2-40B4-BE49-F238E27FC236}">
                  <a16:creationId xmlns:a16="http://schemas.microsoft.com/office/drawing/2014/main" id="{77702742-D9C2-2149-8CE1-833AC4A01B2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" name="Freeform 1691">
              <a:extLst>
                <a:ext uri="{FF2B5EF4-FFF2-40B4-BE49-F238E27FC236}">
                  <a16:creationId xmlns:a16="http://schemas.microsoft.com/office/drawing/2014/main" id="{C9D55686-2DB5-1E44-83CF-C2E5D41FB36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" name="Freeform 1692">
              <a:extLst>
                <a:ext uri="{FF2B5EF4-FFF2-40B4-BE49-F238E27FC236}">
                  <a16:creationId xmlns:a16="http://schemas.microsoft.com/office/drawing/2014/main" id="{7918FA29-FA11-4A48-B672-355040EE203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4" name="Freeform 1693">
              <a:extLst>
                <a:ext uri="{FF2B5EF4-FFF2-40B4-BE49-F238E27FC236}">
                  <a16:creationId xmlns:a16="http://schemas.microsoft.com/office/drawing/2014/main" id="{08E1A242-35CD-4B49-88E9-62679F4C433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5" name="Group 1684">
            <a:extLst>
              <a:ext uri="{FF2B5EF4-FFF2-40B4-BE49-F238E27FC236}">
                <a16:creationId xmlns:a16="http://schemas.microsoft.com/office/drawing/2014/main" id="{980173C4-F1D5-684F-A7D2-1F9BBEB4707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60235" y="1447338"/>
            <a:ext cx="75193" cy="73152"/>
            <a:chOff x="4512" y="2592"/>
            <a:chExt cx="328" cy="320"/>
          </a:xfrm>
        </p:grpSpPr>
        <p:sp>
          <p:nvSpPr>
            <p:cNvPr id="4616" name="Freeform 1685">
              <a:extLst>
                <a:ext uri="{FF2B5EF4-FFF2-40B4-BE49-F238E27FC236}">
                  <a16:creationId xmlns:a16="http://schemas.microsoft.com/office/drawing/2014/main" id="{66F836A6-E79E-744B-A9A0-C13E2AB1112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7" name="Freeform 1686">
              <a:extLst>
                <a:ext uri="{FF2B5EF4-FFF2-40B4-BE49-F238E27FC236}">
                  <a16:creationId xmlns:a16="http://schemas.microsoft.com/office/drawing/2014/main" id="{2D6EC1EA-CCB4-0D41-B2FD-F280DBC88BC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8" name="Freeform 1687">
              <a:extLst>
                <a:ext uri="{FF2B5EF4-FFF2-40B4-BE49-F238E27FC236}">
                  <a16:creationId xmlns:a16="http://schemas.microsoft.com/office/drawing/2014/main" id="{CEA12442-8CDA-2143-8481-1E312CC502C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9" name="Freeform 1688">
              <a:extLst>
                <a:ext uri="{FF2B5EF4-FFF2-40B4-BE49-F238E27FC236}">
                  <a16:creationId xmlns:a16="http://schemas.microsoft.com/office/drawing/2014/main" id="{211E46B1-24A5-C84F-A2C5-31A050A679E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20" name="Group 1684">
            <a:extLst>
              <a:ext uri="{FF2B5EF4-FFF2-40B4-BE49-F238E27FC236}">
                <a16:creationId xmlns:a16="http://schemas.microsoft.com/office/drawing/2014/main" id="{B8287B94-191B-B443-ACE9-5F37B8DF444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09194" y="1658987"/>
            <a:ext cx="75193" cy="73152"/>
            <a:chOff x="4512" y="2592"/>
            <a:chExt cx="328" cy="320"/>
          </a:xfrm>
        </p:grpSpPr>
        <p:sp>
          <p:nvSpPr>
            <p:cNvPr id="4621" name="Freeform 1685">
              <a:extLst>
                <a:ext uri="{FF2B5EF4-FFF2-40B4-BE49-F238E27FC236}">
                  <a16:creationId xmlns:a16="http://schemas.microsoft.com/office/drawing/2014/main" id="{2CB199D8-859B-AC49-9C40-9D457AF2B89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2" name="Freeform 1686">
              <a:extLst>
                <a:ext uri="{FF2B5EF4-FFF2-40B4-BE49-F238E27FC236}">
                  <a16:creationId xmlns:a16="http://schemas.microsoft.com/office/drawing/2014/main" id="{599E51BD-83AC-354D-9D27-B558EBC7E23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3" name="Freeform 1687">
              <a:extLst>
                <a:ext uri="{FF2B5EF4-FFF2-40B4-BE49-F238E27FC236}">
                  <a16:creationId xmlns:a16="http://schemas.microsoft.com/office/drawing/2014/main" id="{A849133B-B98A-7B45-860C-4D8F1CE0F03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4" name="Freeform 1688">
              <a:extLst>
                <a:ext uri="{FF2B5EF4-FFF2-40B4-BE49-F238E27FC236}">
                  <a16:creationId xmlns:a16="http://schemas.microsoft.com/office/drawing/2014/main" id="{8B71A29A-8763-774D-A7DA-DEC5269DD97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25" name="TextBox 4624">
            <a:extLst>
              <a:ext uri="{FF2B5EF4-FFF2-40B4-BE49-F238E27FC236}">
                <a16:creationId xmlns:a16="http://schemas.microsoft.com/office/drawing/2014/main" id="{EA1495D6-508B-0248-8785-CC5D6C8AA845}"/>
              </a:ext>
            </a:extLst>
          </p:cNvPr>
          <p:cNvSpPr txBox="1"/>
          <p:nvPr/>
        </p:nvSpPr>
        <p:spPr>
          <a:xfrm>
            <a:off x="4377636" y="1436575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626" name="Group 1689">
            <a:extLst>
              <a:ext uri="{FF2B5EF4-FFF2-40B4-BE49-F238E27FC236}">
                <a16:creationId xmlns:a16="http://schemas.microsoft.com/office/drawing/2014/main" id="{CFF7EEA8-E9C0-6D49-A22C-359DCCD6544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94888" y="1227372"/>
            <a:ext cx="75193" cy="73152"/>
            <a:chOff x="4512" y="2592"/>
            <a:chExt cx="328" cy="320"/>
          </a:xfrm>
        </p:grpSpPr>
        <p:sp>
          <p:nvSpPr>
            <p:cNvPr id="4627" name="Freeform 1690">
              <a:extLst>
                <a:ext uri="{FF2B5EF4-FFF2-40B4-BE49-F238E27FC236}">
                  <a16:creationId xmlns:a16="http://schemas.microsoft.com/office/drawing/2014/main" id="{17BF63E4-F915-C248-A0E6-D9DDF6D2E59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8" name="Freeform 1691">
              <a:extLst>
                <a:ext uri="{FF2B5EF4-FFF2-40B4-BE49-F238E27FC236}">
                  <a16:creationId xmlns:a16="http://schemas.microsoft.com/office/drawing/2014/main" id="{54777967-B34E-D04E-A0B9-8C3ED96E174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29" name="Freeform 1692">
              <a:extLst>
                <a:ext uri="{FF2B5EF4-FFF2-40B4-BE49-F238E27FC236}">
                  <a16:creationId xmlns:a16="http://schemas.microsoft.com/office/drawing/2014/main" id="{FF961B28-E5E4-0D48-BB56-F287F6F0B46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0" name="Freeform 1693">
              <a:extLst>
                <a:ext uri="{FF2B5EF4-FFF2-40B4-BE49-F238E27FC236}">
                  <a16:creationId xmlns:a16="http://schemas.microsoft.com/office/drawing/2014/main" id="{FDF29E19-0049-6E47-95EF-A8F88B66E97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31" name="Group 1689">
            <a:extLst>
              <a:ext uri="{FF2B5EF4-FFF2-40B4-BE49-F238E27FC236}">
                <a16:creationId xmlns:a16="http://schemas.microsoft.com/office/drawing/2014/main" id="{518D9E9E-C7A9-0542-A73B-61B9E481152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47288" y="1252127"/>
            <a:ext cx="75193" cy="73152"/>
            <a:chOff x="4512" y="2592"/>
            <a:chExt cx="328" cy="320"/>
          </a:xfrm>
        </p:grpSpPr>
        <p:sp>
          <p:nvSpPr>
            <p:cNvPr id="4632" name="Freeform 1690">
              <a:extLst>
                <a:ext uri="{FF2B5EF4-FFF2-40B4-BE49-F238E27FC236}">
                  <a16:creationId xmlns:a16="http://schemas.microsoft.com/office/drawing/2014/main" id="{1E712013-BDAC-8943-865C-9CA01CAC0EA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3" name="Freeform 1691">
              <a:extLst>
                <a:ext uri="{FF2B5EF4-FFF2-40B4-BE49-F238E27FC236}">
                  <a16:creationId xmlns:a16="http://schemas.microsoft.com/office/drawing/2014/main" id="{7C8D49C4-7598-4346-B4C8-BA23590BD0B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4" name="Freeform 1692">
              <a:extLst>
                <a:ext uri="{FF2B5EF4-FFF2-40B4-BE49-F238E27FC236}">
                  <a16:creationId xmlns:a16="http://schemas.microsoft.com/office/drawing/2014/main" id="{6A2D92CD-B99C-9144-9256-51A3418D387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5" name="Freeform 1693">
              <a:extLst>
                <a:ext uri="{FF2B5EF4-FFF2-40B4-BE49-F238E27FC236}">
                  <a16:creationId xmlns:a16="http://schemas.microsoft.com/office/drawing/2014/main" id="{5BB742BA-AEEF-9741-9972-B992C8BD86D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36" name="Group 1684">
            <a:extLst>
              <a:ext uri="{FF2B5EF4-FFF2-40B4-BE49-F238E27FC236}">
                <a16:creationId xmlns:a16="http://schemas.microsoft.com/office/drawing/2014/main" id="{33F7AC48-6A1E-F342-A69A-B2C46F7D5C7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94888" y="1405501"/>
            <a:ext cx="75193" cy="73152"/>
            <a:chOff x="4512" y="2592"/>
            <a:chExt cx="328" cy="320"/>
          </a:xfrm>
        </p:grpSpPr>
        <p:sp>
          <p:nvSpPr>
            <p:cNvPr id="4637" name="Freeform 1685">
              <a:extLst>
                <a:ext uri="{FF2B5EF4-FFF2-40B4-BE49-F238E27FC236}">
                  <a16:creationId xmlns:a16="http://schemas.microsoft.com/office/drawing/2014/main" id="{CDB3C917-4472-B54D-BE23-338632E5DAE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8" name="Freeform 1686">
              <a:extLst>
                <a:ext uri="{FF2B5EF4-FFF2-40B4-BE49-F238E27FC236}">
                  <a16:creationId xmlns:a16="http://schemas.microsoft.com/office/drawing/2014/main" id="{B6834823-A01B-0C46-A8C6-62EFC2EAE96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9" name="Freeform 1687">
              <a:extLst>
                <a:ext uri="{FF2B5EF4-FFF2-40B4-BE49-F238E27FC236}">
                  <a16:creationId xmlns:a16="http://schemas.microsoft.com/office/drawing/2014/main" id="{19297B6D-852A-5B4D-BCDC-7454DE81375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0" name="Freeform 1688">
              <a:extLst>
                <a:ext uri="{FF2B5EF4-FFF2-40B4-BE49-F238E27FC236}">
                  <a16:creationId xmlns:a16="http://schemas.microsoft.com/office/drawing/2014/main" id="{2CC60B1A-91A0-8346-8F02-6C50AAB247E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41" name="Group 1684">
            <a:extLst>
              <a:ext uri="{FF2B5EF4-FFF2-40B4-BE49-F238E27FC236}">
                <a16:creationId xmlns:a16="http://schemas.microsoft.com/office/drawing/2014/main" id="{0459F1BD-2DDC-0849-8D7E-C543E3A3516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25480" y="1388839"/>
            <a:ext cx="75193" cy="73152"/>
            <a:chOff x="4512" y="2592"/>
            <a:chExt cx="328" cy="320"/>
          </a:xfrm>
        </p:grpSpPr>
        <p:sp>
          <p:nvSpPr>
            <p:cNvPr id="4642" name="Freeform 1685">
              <a:extLst>
                <a:ext uri="{FF2B5EF4-FFF2-40B4-BE49-F238E27FC236}">
                  <a16:creationId xmlns:a16="http://schemas.microsoft.com/office/drawing/2014/main" id="{0983DA67-0C15-4F44-AF4D-19E9AE2B6FB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3" name="Freeform 1686">
              <a:extLst>
                <a:ext uri="{FF2B5EF4-FFF2-40B4-BE49-F238E27FC236}">
                  <a16:creationId xmlns:a16="http://schemas.microsoft.com/office/drawing/2014/main" id="{08B5953A-F147-A84E-89FD-CE64B844071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4" name="Freeform 1687">
              <a:extLst>
                <a:ext uri="{FF2B5EF4-FFF2-40B4-BE49-F238E27FC236}">
                  <a16:creationId xmlns:a16="http://schemas.microsoft.com/office/drawing/2014/main" id="{8A0BFD55-DD5A-5B4F-A8F1-E4602826371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5" name="Freeform 1688">
              <a:extLst>
                <a:ext uri="{FF2B5EF4-FFF2-40B4-BE49-F238E27FC236}">
                  <a16:creationId xmlns:a16="http://schemas.microsoft.com/office/drawing/2014/main" id="{F9C720BD-5BB9-4D46-A049-86CF5A4B294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46" name="TextBox 4645">
            <a:extLst>
              <a:ext uri="{FF2B5EF4-FFF2-40B4-BE49-F238E27FC236}">
                <a16:creationId xmlns:a16="http://schemas.microsoft.com/office/drawing/2014/main" id="{403308C8-CA5C-9C4E-8860-8C89D99C4777}"/>
              </a:ext>
            </a:extLst>
          </p:cNvPr>
          <p:cNvSpPr txBox="1"/>
          <p:nvPr/>
        </p:nvSpPr>
        <p:spPr>
          <a:xfrm>
            <a:off x="4530036" y="1588975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647" name="Group 1689">
            <a:extLst>
              <a:ext uri="{FF2B5EF4-FFF2-40B4-BE49-F238E27FC236}">
                <a16:creationId xmlns:a16="http://schemas.microsoft.com/office/drawing/2014/main" id="{272C2108-BBA9-AE46-9152-B71EB485647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91652" y="1345922"/>
            <a:ext cx="75193" cy="73152"/>
            <a:chOff x="4512" y="2592"/>
            <a:chExt cx="328" cy="320"/>
          </a:xfrm>
        </p:grpSpPr>
        <p:sp>
          <p:nvSpPr>
            <p:cNvPr id="4648" name="Freeform 1690">
              <a:extLst>
                <a:ext uri="{FF2B5EF4-FFF2-40B4-BE49-F238E27FC236}">
                  <a16:creationId xmlns:a16="http://schemas.microsoft.com/office/drawing/2014/main" id="{CAC57CE5-569E-5545-8215-38D91007B5A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49" name="Freeform 1691">
              <a:extLst>
                <a:ext uri="{FF2B5EF4-FFF2-40B4-BE49-F238E27FC236}">
                  <a16:creationId xmlns:a16="http://schemas.microsoft.com/office/drawing/2014/main" id="{BB8EE251-3375-274E-ADD7-EA54A013A13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0" name="Freeform 1692">
              <a:extLst>
                <a:ext uri="{FF2B5EF4-FFF2-40B4-BE49-F238E27FC236}">
                  <a16:creationId xmlns:a16="http://schemas.microsoft.com/office/drawing/2014/main" id="{3222653D-47FA-D64F-B572-A8B93ED8424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1" name="Freeform 1693">
              <a:extLst>
                <a:ext uri="{FF2B5EF4-FFF2-40B4-BE49-F238E27FC236}">
                  <a16:creationId xmlns:a16="http://schemas.microsoft.com/office/drawing/2014/main" id="{96F51C8D-9CD5-8644-A501-EBCD302C3E8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52" name="Group 1689">
            <a:extLst>
              <a:ext uri="{FF2B5EF4-FFF2-40B4-BE49-F238E27FC236}">
                <a16:creationId xmlns:a16="http://schemas.microsoft.com/office/drawing/2014/main" id="{1D23FBEF-F226-1D49-8A0E-1E6814F7E56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23012" y="1234751"/>
            <a:ext cx="75193" cy="73152"/>
            <a:chOff x="4512" y="2592"/>
            <a:chExt cx="328" cy="320"/>
          </a:xfrm>
        </p:grpSpPr>
        <p:sp>
          <p:nvSpPr>
            <p:cNvPr id="4653" name="Freeform 1690">
              <a:extLst>
                <a:ext uri="{FF2B5EF4-FFF2-40B4-BE49-F238E27FC236}">
                  <a16:creationId xmlns:a16="http://schemas.microsoft.com/office/drawing/2014/main" id="{45C8807B-E9D8-214F-98FA-258E0B08A32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4" name="Freeform 1691">
              <a:extLst>
                <a:ext uri="{FF2B5EF4-FFF2-40B4-BE49-F238E27FC236}">
                  <a16:creationId xmlns:a16="http://schemas.microsoft.com/office/drawing/2014/main" id="{00B5B678-26FB-C847-9E0E-5E00DCE3C2A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5" name="Freeform 1692">
              <a:extLst>
                <a:ext uri="{FF2B5EF4-FFF2-40B4-BE49-F238E27FC236}">
                  <a16:creationId xmlns:a16="http://schemas.microsoft.com/office/drawing/2014/main" id="{CE389769-6BDB-6646-B689-C4975B227DF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6" name="Freeform 1693">
              <a:extLst>
                <a:ext uri="{FF2B5EF4-FFF2-40B4-BE49-F238E27FC236}">
                  <a16:creationId xmlns:a16="http://schemas.microsoft.com/office/drawing/2014/main" id="{A07654AD-F435-5A49-87AB-17D01BCAB3A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57" name="Group 1684">
            <a:extLst>
              <a:ext uri="{FF2B5EF4-FFF2-40B4-BE49-F238E27FC236}">
                <a16:creationId xmlns:a16="http://schemas.microsoft.com/office/drawing/2014/main" id="{B4F1023E-AF8A-B64C-BDAA-830E0A15A39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11725" y="1516838"/>
            <a:ext cx="75193" cy="73152"/>
            <a:chOff x="4512" y="2592"/>
            <a:chExt cx="328" cy="320"/>
          </a:xfrm>
        </p:grpSpPr>
        <p:sp>
          <p:nvSpPr>
            <p:cNvPr id="4658" name="Freeform 1685">
              <a:extLst>
                <a:ext uri="{FF2B5EF4-FFF2-40B4-BE49-F238E27FC236}">
                  <a16:creationId xmlns:a16="http://schemas.microsoft.com/office/drawing/2014/main" id="{5C20F78B-654F-164B-963D-A52E1F3608C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59" name="Freeform 1686">
              <a:extLst>
                <a:ext uri="{FF2B5EF4-FFF2-40B4-BE49-F238E27FC236}">
                  <a16:creationId xmlns:a16="http://schemas.microsoft.com/office/drawing/2014/main" id="{4373AD60-855B-544F-A791-3BCB01B8D36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0" name="Freeform 1687">
              <a:extLst>
                <a:ext uri="{FF2B5EF4-FFF2-40B4-BE49-F238E27FC236}">
                  <a16:creationId xmlns:a16="http://schemas.microsoft.com/office/drawing/2014/main" id="{E5D7CEDA-91F5-8145-8084-9D1C19279C2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1" name="Freeform 1688">
              <a:extLst>
                <a:ext uri="{FF2B5EF4-FFF2-40B4-BE49-F238E27FC236}">
                  <a16:creationId xmlns:a16="http://schemas.microsoft.com/office/drawing/2014/main" id="{23C11729-253E-4349-BD6F-502FA699AD6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62" name="Group 1684">
            <a:extLst>
              <a:ext uri="{FF2B5EF4-FFF2-40B4-BE49-F238E27FC236}">
                <a16:creationId xmlns:a16="http://schemas.microsoft.com/office/drawing/2014/main" id="{FC3EBCF5-1DAA-FE42-BFB1-0D303CA3AD1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77880" y="1541239"/>
            <a:ext cx="75193" cy="73152"/>
            <a:chOff x="4512" y="2592"/>
            <a:chExt cx="328" cy="320"/>
          </a:xfrm>
        </p:grpSpPr>
        <p:sp>
          <p:nvSpPr>
            <p:cNvPr id="4663" name="Freeform 1685">
              <a:extLst>
                <a:ext uri="{FF2B5EF4-FFF2-40B4-BE49-F238E27FC236}">
                  <a16:creationId xmlns:a16="http://schemas.microsoft.com/office/drawing/2014/main" id="{C38EE0DD-7F83-0C4E-8437-EE4D39B7B8B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4" name="Freeform 1686">
              <a:extLst>
                <a:ext uri="{FF2B5EF4-FFF2-40B4-BE49-F238E27FC236}">
                  <a16:creationId xmlns:a16="http://schemas.microsoft.com/office/drawing/2014/main" id="{806037D9-BED9-3140-AFDE-96869698726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5" name="Freeform 1687">
              <a:extLst>
                <a:ext uri="{FF2B5EF4-FFF2-40B4-BE49-F238E27FC236}">
                  <a16:creationId xmlns:a16="http://schemas.microsoft.com/office/drawing/2014/main" id="{9E00AA22-AA6E-4940-BB27-872AD53C294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6" name="Freeform 1688">
              <a:extLst>
                <a:ext uri="{FF2B5EF4-FFF2-40B4-BE49-F238E27FC236}">
                  <a16:creationId xmlns:a16="http://schemas.microsoft.com/office/drawing/2014/main" id="{0937B9D0-1023-724C-9F28-E9BE51A86B8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67" name="TextBox 4666">
            <a:extLst>
              <a:ext uri="{FF2B5EF4-FFF2-40B4-BE49-F238E27FC236}">
                <a16:creationId xmlns:a16="http://schemas.microsoft.com/office/drawing/2014/main" id="{663D40DD-5CEA-0D47-B08D-72971A5A7DC4}"/>
              </a:ext>
            </a:extLst>
          </p:cNvPr>
          <p:cNvSpPr txBox="1"/>
          <p:nvPr/>
        </p:nvSpPr>
        <p:spPr>
          <a:xfrm>
            <a:off x="4682436" y="1741375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668" name="Group 1689">
            <a:extLst>
              <a:ext uri="{FF2B5EF4-FFF2-40B4-BE49-F238E27FC236}">
                <a16:creationId xmlns:a16="http://schemas.microsoft.com/office/drawing/2014/main" id="{A77664F8-973A-E74C-87DE-E406652D5E1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18567" y="1252127"/>
            <a:ext cx="75193" cy="73152"/>
            <a:chOff x="4512" y="2592"/>
            <a:chExt cx="328" cy="320"/>
          </a:xfrm>
        </p:grpSpPr>
        <p:sp>
          <p:nvSpPr>
            <p:cNvPr id="4669" name="Freeform 1690">
              <a:extLst>
                <a:ext uri="{FF2B5EF4-FFF2-40B4-BE49-F238E27FC236}">
                  <a16:creationId xmlns:a16="http://schemas.microsoft.com/office/drawing/2014/main" id="{0138D70D-4BB7-8449-A4E4-A8DEDB03A72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70" name="Freeform 1691">
              <a:extLst>
                <a:ext uri="{FF2B5EF4-FFF2-40B4-BE49-F238E27FC236}">
                  <a16:creationId xmlns:a16="http://schemas.microsoft.com/office/drawing/2014/main" id="{224F2A16-2A56-1B4A-B112-6670AC0FE27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71" name="Freeform 1692">
              <a:extLst>
                <a:ext uri="{FF2B5EF4-FFF2-40B4-BE49-F238E27FC236}">
                  <a16:creationId xmlns:a16="http://schemas.microsoft.com/office/drawing/2014/main" id="{707D0C84-AE87-8A4F-8E3F-2DCE53F94B7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72" name="Freeform 1693">
              <a:extLst>
                <a:ext uri="{FF2B5EF4-FFF2-40B4-BE49-F238E27FC236}">
                  <a16:creationId xmlns:a16="http://schemas.microsoft.com/office/drawing/2014/main" id="{4499C92A-8CF2-1B43-B8C8-CAA1DF05D23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73" name="Group 1689">
            <a:extLst>
              <a:ext uri="{FF2B5EF4-FFF2-40B4-BE49-F238E27FC236}">
                <a16:creationId xmlns:a16="http://schemas.microsoft.com/office/drawing/2014/main" id="{3F3E3050-5ACB-D045-B2C7-3C49809B1FB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20171" y="1285349"/>
            <a:ext cx="75193" cy="73152"/>
            <a:chOff x="4512" y="2592"/>
            <a:chExt cx="328" cy="320"/>
          </a:xfrm>
        </p:grpSpPr>
        <p:sp>
          <p:nvSpPr>
            <p:cNvPr id="4674" name="Freeform 1690">
              <a:extLst>
                <a:ext uri="{FF2B5EF4-FFF2-40B4-BE49-F238E27FC236}">
                  <a16:creationId xmlns:a16="http://schemas.microsoft.com/office/drawing/2014/main" id="{742E4688-E3AF-E749-BC84-64AD9030CF2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75" name="Freeform 1691">
              <a:extLst>
                <a:ext uri="{FF2B5EF4-FFF2-40B4-BE49-F238E27FC236}">
                  <a16:creationId xmlns:a16="http://schemas.microsoft.com/office/drawing/2014/main" id="{64516F35-507C-FE43-A096-49C1AB51AD2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76" name="Freeform 1692">
              <a:extLst>
                <a:ext uri="{FF2B5EF4-FFF2-40B4-BE49-F238E27FC236}">
                  <a16:creationId xmlns:a16="http://schemas.microsoft.com/office/drawing/2014/main" id="{DE9EEEA2-21A3-EE40-A3DB-944FC4C35E2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77" name="Freeform 1693">
              <a:extLst>
                <a:ext uri="{FF2B5EF4-FFF2-40B4-BE49-F238E27FC236}">
                  <a16:creationId xmlns:a16="http://schemas.microsoft.com/office/drawing/2014/main" id="{297C07AF-EEE7-E146-940A-D86E6C17961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678" name="Group 1684">
            <a:extLst>
              <a:ext uri="{FF2B5EF4-FFF2-40B4-BE49-F238E27FC236}">
                <a16:creationId xmlns:a16="http://schemas.microsoft.com/office/drawing/2014/main" id="{9DA832F1-C165-DB4B-A242-53C679445C1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23999" y="1430256"/>
            <a:ext cx="75193" cy="73152"/>
            <a:chOff x="4512" y="2592"/>
            <a:chExt cx="328" cy="320"/>
          </a:xfrm>
        </p:grpSpPr>
        <p:sp>
          <p:nvSpPr>
            <p:cNvPr id="4679" name="Freeform 1685">
              <a:extLst>
                <a:ext uri="{FF2B5EF4-FFF2-40B4-BE49-F238E27FC236}">
                  <a16:creationId xmlns:a16="http://schemas.microsoft.com/office/drawing/2014/main" id="{B0EDC556-498B-4B42-BD70-336F78DAA2C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80" name="Freeform 1686">
              <a:extLst>
                <a:ext uri="{FF2B5EF4-FFF2-40B4-BE49-F238E27FC236}">
                  <a16:creationId xmlns:a16="http://schemas.microsoft.com/office/drawing/2014/main" id="{A19EFFDE-BD70-F24B-866C-5905C61F696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81" name="Freeform 1687">
              <a:extLst>
                <a:ext uri="{FF2B5EF4-FFF2-40B4-BE49-F238E27FC236}">
                  <a16:creationId xmlns:a16="http://schemas.microsoft.com/office/drawing/2014/main" id="{6A1BA596-D9F0-C44C-A61B-FF3D064AF06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82" name="Freeform 1688">
              <a:extLst>
                <a:ext uri="{FF2B5EF4-FFF2-40B4-BE49-F238E27FC236}">
                  <a16:creationId xmlns:a16="http://schemas.microsoft.com/office/drawing/2014/main" id="{052B29AC-438B-7A4B-91D8-4FFE8040B8D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83" name="Group 1684">
            <a:extLst>
              <a:ext uri="{FF2B5EF4-FFF2-40B4-BE49-F238E27FC236}">
                <a16:creationId xmlns:a16="http://schemas.microsoft.com/office/drawing/2014/main" id="{509B4FE0-FF9D-F14C-A35A-1C559123B8B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16308" y="1396889"/>
            <a:ext cx="75193" cy="73152"/>
            <a:chOff x="4512" y="2592"/>
            <a:chExt cx="328" cy="320"/>
          </a:xfrm>
        </p:grpSpPr>
        <p:sp>
          <p:nvSpPr>
            <p:cNvPr id="4684" name="Freeform 1685">
              <a:extLst>
                <a:ext uri="{FF2B5EF4-FFF2-40B4-BE49-F238E27FC236}">
                  <a16:creationId xmlns:a16="http://schemas.microsoft.com/office/drawing/2014/main" id="{A9C0B400-243A-8A4E-B267-A75D1B41659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85" name="Freeform 1686">
              <a:extLst>
                <a:ext uri="{FF2B5EF4-FFF2-40B4-BE49-F238E27FC236}">
                  <a16:creationId xmlns:a16="http://schemas.microsoft.com/office/drawing/2014/main" id="{A35F3DD2-403D-8046-B1B9-E579B779037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86" name="Freeform 1687">
              <a:extLst>
                <a:ext uri="{FF2B5EF4-FFF2-40B4-BE49-F238E27FC236}">
                  <a16:creationId xmlns:a16="http://schemas.microsoft.com/office/drawing/2014/main" id="{8A666131-4753-5D4A-99BB-3595E123A8F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87" name="Freeform 1688">
              <a:extLst>
                <a:ext uri="{FF2B5EF4-FFF2-40B4-BE49-F238E27FC236}">
                  <a16:creationId xmlns:a16="http://schemas.microsoft.com/office/drawing/2014/main" id="{D075A20B-213E-404D-A4BA-C38582DE2B1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688" name="TextBox 4687">
            <a:extLst>
              <a:ext uri="{FF2B5EF4-FFF2-40B4-BE49-F238E27FC236}">
                <a16:creationId xmlns:a16="http://schemas.microsoft.com/office/drawing/2014/main" id="{470CCBAE-45E2-7447-BD35-0993F2277F4B}"/>
              </a:ext>
            </a:extLst>
          </p:cNvPr>
          <p:cNvSpPr txBox="1"/>
          <p:nvPr/>
        </p:nvSpPr>
        <p:spPr>
          <a:xfrm>
            <a:off x="4953715" y="1613730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689" name="Group 1689">
            <a:extLst>
              <a:ext uri="{FF2B5EF4-FFF2-40B4-BE49-F238E27FC236}">
                <a16:creationId xmlns:a16="http://schemas.microsoft.com/office/drawing/2014/main" id="{C7C16A7F-C434-5D48-BD9F-DE23113FB85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60130" y="1430256"/>
            <a:ext cx="75193" cy="73152"/>
            <a:chOff x="4512" y="2592"/>
            <a:chExt cx="328" cy="320"/>
          </a:xfrm>
        </p:grpSpPr>
        <p:sp>
          <p:nvSpPr>
            <p:cNvPr id="4690" name="Freeform 1690">
              <a:extLst>
                <a:ext uri="{FF2B5EF4-FFF2-40B4-BE49-F238E27FC236}">
                  <a16:creationId xmlns:a16="http://schemas.microsoft.com/office/drawing/2014/main" id="{604AE1FE-8948-8448-BBBF-B6A90A35DC6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91" name="Freeform 1691">
              <a:extLst>
                <a:ext uri="{FF2B5EF4-FFF2-40B4-BE49-F238E27FC236}">
                  <a16:creationId xmlns:a16="http://schemas.microsoft.com/office/drawing/2014/main" id="{E7A72505-66A2-9C4F-9D97-26F3AFC7D11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92" name="Freeform 1692">
              <a:extLst>
                <a:ext uri="{FF2B5EF4-FFF2-40B4-BE49-F238E27FC236}">
                  <a16:creationId xmlns:a16="http://schemas.microsoft.com/office/drawing/2014/main" id="{45231946-F9E8-3F40-9F2D-D019463AC62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93" name="Freeform 1693">
              <a:extLst>
                <a:ext uri="{FF2B5EF4-FFF2-40B4-BE49-F238E27FC236}">
                  <a16:creationId xmlns:a16="http://schemas.microsoft.com/office/drawing/2014/main" id="{C767CAD8-6644-0942-9DC7-DCCE58C8B89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94" name="Group 1689">
            <a:extLst>
              <a:ext uri="{FF2B5EF4-FFF2-40B4-BE49-F238E27FC236}">
                <a16:creationId xmlns:a16="http://schemas.microsoft.com/office/drawing/2014/main" id="{1C89A0E8-5846-DF4C-805F-E25D215F953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45884" y="1523787"/>
            <a:ext cx="75193" cy="73152"/>
            <a:chOff x="4512" y="2592"/>
            <a:chExt cx="328" cy="320"/>
          </a:xfrm>
        </p:grpSpPr>
        <p:sp>
          <p:nvSpPr>
            <p:cNvPr id="4695" name="Freeform 1690">
              <a:extLst>
                <a:ext uri="{FF2B5EF4-FFF2-40B4-BE49-F238E27FC236}">
                  <a16:creationId xmlns:a16="http://schemas.microsoft.com/office/drawing/2014/main" id="{2D062CB3-DDFF-9B4C-A562-4236AC928F1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96" name="Freeform 1691">
              <a:extLst>
                <a:ext uri="{FF2B5EF4-FFF2-40B4-BE49-F238E27FC236}">
                  <a16:creationId xmlns:a16="http://schemas.microsoft.com/office/drawing/2014/main" id="{2B93C33F-5ADA-F544-9B1E-8A8EFDFFDC5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97" name="Freeform 1692">
              <a:extLst>
                <a:ext uri="{FF2B5EF4-FFF2-40B4-BE49-F238E27FC236}">
                  <a16:creationId xmlns:a16="http://schemas.microsoft.com/office/drawing/2014/main" id="{573A6245-FBA8-AE48-8C3D-C978744BA61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98" name="Freeform 1693">
              <a:extLst>
                <a:ext uri="{FF2B5EF4-FFF2-40B4-BE49-F238E27FC236}">
                  <a16:creationId xmlns:a16="http://schemas.microsoft.com/office/drawing/2014/main" id="{1D8B47E1-CC25-1B43-925B-ADCFAC724B5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699" name="Group 1684">
            <a:extLst>
              <a:ext uri="{FF2B5EF4-FFF2-40B4-BE49-F238E27FC236}">
                <a16:creationId xmlns:a16="http://schemas.microsoft.com/office/drawing/2014/main" id="{B3EBA1A0-EC06-2744-99DC-21B9449347D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73477" y="1328800"/>
            <a:ext cx="75193" cy="73152"/>
            <a:chOff x="4512" y="2592"/>
            <a:chExt cx="328" cy="320"/>
          </a:xfrm>
        </p:grpSpPr>
        <p:sp>
          <p:nvSpPr>
            <p:cNvPr id="4700" name="Freeform 1685">
              <a:extLst>
                <a:ext uri="{FF2B5EF4-FFF2-40B4-BE49-F238E27FC236}">
                  <a16:creationId xmlns:a16="http://schemas.microsoft.com/office/drawing/2014/main" id="{1D25206E-2AA6-A641-A841-A481B2D28F0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01" name="Freeform 1686">
              <a:extLst>
                <a:ext uri="{FF2B5EF4-FFF2-40B4-BE49-F238E27FC236}">
                  <a16:creationId xmlns:a16="http://schemas.microsoft.com/office/drawing/2014/main" id="{8FE7FF4E-972F-5B45-BB8B-856C29368F0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02" name="Freeform 1687">
              <a:extLst>
                <a:ext uri="{FF2B5EF4-FFF2-40B4-BE49-F238E27FC236}">
                  <a16:creationId xmlns:a16="http://schemas.microsoft.com/office/drawing/2014/main" id="{5D9D2D8B-8386-2340-99EE-73F6391204E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03" name="Freeform 1688">
              <a:extLst>
                <a:ext uri="{FF2B5EF4-FFF2-40B4-BE49-F238E27FC236}">
                  <a16:creationId xmlns:a16="http://schemas.microsoft.com/office/drawing/2014/main" id="{7A8D9B7C-D4FA-364E-A376-CAFC86A11C8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04" name="Group 1684">
            <a:extLst>
              <a:ext uri="{FF2B5EF4-FFF2-40B4-BE49-F238E27FC236}">
                <a16:creationId xmlns:a16="http://schemas.microsoft.com/office/drawing/2014/main" id="{4C647C8C-13ED-0649-BE01-6FB14429D86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22436" y="1540449"/>
            <a:ext cx="75193" cy="73152"/>
            <a:chOff x="4512" y="2592"/>
            <a:chExt cx="328" cy="320"/>
          </a:xfrm>
        </p:grpSpPr>
        <p:sp>
          <p:nvSpPr>
            <p:cNvPr id="4705" name="Freeform 1685">
              <a:extLst>
                <a:ext uri="{FF2B5EF4-FFF2-40B4-BE49-F238E27FC236}">
                  <a16:creationId xmlns:a16="http://schemas.microsoft.com/office/drawing/2014/main" id="{C307069B-C99D-884C-8B31-90547B49DB5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06" name="Freeform 1686">
              <a:extLst>
                <a:ext uri="{FF2B5EF4-FFF2-40B4-BE49-F238E27FC236}">
                  <a16:creationId xmlns:a16="http://schemas.microsoft.com/office/drawing/2014/main" id="{CAD828C3-4E5E-6444-8429-6F1477932B6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07" name="Freeform 1687">
              <a:extLst>
                <a:ext uri="{FF2B5EF4-FFF2-40B4-BE49-F238E27FC236}">
                  <a16:creationId xmlns:a16="http://schemas.microsoft.com/office/drawing/2014/main" id="{C1EB3E4C-1915-4641-8341-6E73B0BE506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08" name="Freeform 1688">
              <a:extLst>
                <a:ext uri="{FF2B5EF4-FFF2-40B4-BE49-F238E27FC236}">
                  <a16:creationId xmlns:a16="http://schemas.microsoft.com/office/drawing/2014/main" id="{2639D359-1B16-8F48-840F-B09DCD73B84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09" name="TextBox 4708">
            <a:extLst>
              <a:ext uri="{FF2B5EF4-FFF2-40B4-BE49-F238E27FC236}">
                <a16:creationId xmlns:a16="http://schemas.microsoft.com/office/drawing/2014/main" id="{34C54856-D9A0-A543-9F96-121CEB7EBF58}"/>
              </a:ext>
            </a:extLst>
          </p:cNvPr>
          <p:cNvSpPr txBox="1"/>
          <p:nvPr/>
        </p:nvSpPr>
        <p:spPr>
          <a:xfrm>
            <a:off x="4530036" y="1588975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710" name="Group 1689">
            <a:extLst>
              <a:ext uri="{FF2B5EF4-FFF2-40B4-BE49-F238E27FC236}">
                <a16:creationId xmlns:a16="http://schemas.microsoft.com/office/drawing/2014/main" id="{8B17067A-5408-1746-A7F8-7AB812933ED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47288" y="1379772"/>
            <a:ext cx="75193" cy="73152"/>
            <a:chOff x="4512" y="2592"/>
            <a:chExt cx="328" cy="320"/>
          </a:xfrm>
        </p:grpSpPr>
        <p:sp>
          <p:nvSpPr>
            <p:cNvPr id="4711" name="Freeform 1690">
              <a:extLst>
                <a:ext uri="{FF2B5EF4-FFF2-40B4-BE49-F238E27FC236}">
                  <a16:creationId xmlns:a16="http://schemas.microsoft.com/office/drawing/2014/main" id="{50616C9F-ADDA-A044-8086-07095783C0A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" name="Freeform 1691">
              <a:extLst>
                <a:ext uri="{FF2B5EF4-FFF2-40B4-BE49-F238E27FC236}">
                  <a16:creationId xmlns:a16="http://schemas.microsoft.com/office/drawing/2014/main" id="{883E7528-2B5F-E646-B4D4-B36F8100868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" name="Freeform 1692">
              <a:extLst>
                <a:ext uri="{FF2B5EF4-FFF2-40B4-BE49-F238E27FC236}">
                  <a16:creationId xmlns:a16="http://schemas.microsoft.com/office/drawing/2014/main" id="{0823D343-E0F7-F548-832E-451F7F02A00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" name="Freeform 1693">
              <a:extLst>
                <a:ext uri="{FF2B5EF4-FFF2-40B4-BE49-F238E27FC236}">
                  <a16:creationId xmlns:a16="http://schemas.microsoft.com/office/drawing/2014/main" id="{9E6FF7F0-214A-9D49-8716-2C5887E600C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5" name="Group 1689">
            <a:extLst>
              <a:ext uri="{FF2B5EF4-FFF2-40B4-BE49-F238E27FC236}">
                <a16:creationId xmlns:a16="http://schemas.microsoft.com/office/drawing/2014/main" id="{10AA827D-401B-FB4C-9541-61AD2EFD044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16551" y="1260574"/>
            <a:ext cx="75193" cy="73152"/>
            <a:chOff x="4512" y="2592"/>
            <a:chExt cx="328" cy="320"/>
          </a:xfrm>
        </p:grpSpPr>
        <p:sp>
          <p:nvSpPr>
            <p:cNvPr id="4716" name="Freeform 1690">
              <a:extLst>
                <a:ext uri="{FF2B5EF4-FFF2-40B4-BE49-F238E27FC236}">
                  <a16:creationId xmlns:a16="http://schemas.microsoft.com/office/drawing/2014/main" id="{F8EE12FE-40F0-BF47-BCEE-EE3024445B5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7" name="Freeform 1691">
              <a:extLst>
                <a:ext uri="{FF2B5EF4-FFF2-40B4-BE49-F238E27FC236}">
                  <a16:creationId xmlns:a16="http://schemas.microsoft.com/office/drawing/2014/main" id="{EC6C9A8E-CF76-4C40-8D89-99DE4FD868C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8" name="Freeform 1692">
              <a:extLst>
                <a:ext uri="{FF2B5EF4-FFF2-40B4-BE49-F238E27FC236}">
                  <a16:creationId xmlns:a16="http://schemas.microsoft.com/office/drawing/2014/main" id="{C7BE7F8C-944F-1841-A257-BE24C0F8305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9" name="Freeform 1693">
              <a:extLst>
                <a:ext uri="{FF2B5EF4-FFF2-40B4-BE49-F238E27FC236}">
                  <a16:creationId xmlns:a16="http://schemas.microsoft.com/office/drawing/2014/main" id="{A3F614DA-1A38-3B4F-8EEC-4467CFD0605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20" name="Group 1684">
            <a:extLst>
              <a:ext uri="{FF2B5EF4-FFF2-40B4-BE49-F238E27FC236}">
                <a16:creationId xmlns:a16="http://schemas.microsoft.com/office/drawing/2014/main" id="{22CFF4E6-A9EC-054D-BD7D-D364AA9DA02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47288" y="1557901"/>
            <a:ext cx="75193" cy="73152"/>
            <a:chOff x="4512" y="2592"/>
            <a:chExt cx="328" cy="320"/>
          </a:xfrm>
        </p:grpSpPr>
        <p:sp>
          <p:nvSpPr>
            <p:cNvPr id="4721" name="Freeform 1685">
              <a:extLst>
                <a:ext uri="{FF2B5EF4-FFF2-40B4-BE49-F238E27FC236}">
                  <a16:creationId xmlns:a16="http://schemas.microsoft.com/office/drawing/2014/main" id="{B842E44D-C3AC-604E-9FB7-C3E1BFD17CD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22" name="Freeform 1686">
              <a:extLst>
                <a:ext uri="{FF2B5EF4-FFF2-40B4-BE49-F238E27FC236}">
                  <a16:creationId xmlns:a16="http://schemas.microsoft.com/office/drawing/2014/main" id="{B33AE48A-A475-D643-9794-F9311AD3554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23" name="Freeform 1687">
              <a:extLst>
                <a:ext uri="{FF2B5EF4-FFF2-40B4-BE49-F238E27FC236}">
                  <a16:creationId xmlns:a16="http://schemas.microsoft.com/office/drawing/2014/main" id="{11BEC0FD-58B7-724E-999C-1C7873B56EF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24" name="Freeform 1688">
              <a:extLst>
                <a:ext uri="{FF2B5EF4-FFF2-40B4-BE49-F238E27FC236}">
                  <a16:creationId xmlns:a16="http://schemas.microsoft.com/office/drawing/2014/main" id="{5E8202C6-57C7-9041-B532-357B3A7CA5E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25" name="Group 1684">
            <a:extLst>
              <a:ext uri="{FF2B5EF4-FFF2-40B4-BE49-F238E27FC236}">
                <a16:creationId xmlns:a16="http://schemas.microsoft.com/office/drawing/2014/main" id="{1F4D0AB3-7C0B-B649-89C2-36F065EFAFE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77880" y="1541239"/>
            <a:ext cx="75193" cy="73152"/>
            <a:chOff x="4512" y="2592"/>
            <a:chExt cx="328" cy="320"/>
          </a:xfrm>
        </p:grpSpPr>
        <p:sp>
          <p:nvSpPr>
            <p:cNvPr id="4726" name="Freeform 1685">
              <a:extLst>
                <a:ext uri="{FF2B5EF4-FFF2-40B4-BE49-F238E27FC236}">
                  <a16:creationId xmlns:a16="http://schemas.microsoft.com/office/drawing/2014/main" id="{D0975FF3-75ED-3144-B415-2ABCF8F452D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27" name="Freeform 1686">
              <a:extLst>
                <a:ext uri="{FF2B5EF4-FFF2-40B4-BE49-F238E27FC236}">
                  <a16:creationId xmlns:a16="http://schemas.microsoft.com/office/drawing/2014/main" id="{63DE4D2F-7F2C-8C49-84EC-12A44AF1523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28" name="Freeform 1687">
              <a:extLst>
                <a:ext uri="{FF2B5EF4-FFF2-40B4-BE49-F238E27FC236}">
                  <a16:creationId xmlns:a16="http://schemas.microsoft.com/office/drawing/2014/main" id="{8C0EBF91-9690-5843-8B48-48E03B15D72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29" name="Freeform 1688">
              <a:extLst>
                <a:ext uri="{FF2B5EF4-FFF2-40B4-BE49-F238E27FC236}">
                  <a16:creationId xmlns:a16="http://schemas.microsoft.com/office/drawing/2014/main" id="{380829EA-6E88-AF45-BB6C-EC89134EB29D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30" name="Group 1689">
            <a:extLst>
              <a:ext uri="{FF2B5EF4-FFF2-40B4-BE49-F238E27FC236}">
                <a16:creationId xmlns:a16="http://schemas.microsoft.com/office/drawing/2014/main" id="{06ED6CD3-8556-2F49-9E63-FB5308BAC7E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44052" y="1498322"/>
            <a:ext cx="75193" cy="73152"/>
            <a:chOff x="4512" y="2592"/>
            <a:chExt cx="328" cy="320"/>
          </a:xfrm>
        </p:grpSpPr>
        <p:sp>
          <p:nvSpPr>
            <p:cNvPr id="4731" name="Freeform 1690">
              <a:extLst>
                <a:ext uri="{FF2B5EF4-FFF2-40B4-BE49-F238E27FC236}">
                  <a16:creationId xmlns:a16="http://schemas.microsoft.com/office/drawing/2014/main" id="{5939146D-64A8-F840-A6DE-17B9C1BA33C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32" name="Freeform 1691">
              <a:extLst>
                <a:ext uri="{FF2B5EF4-FFF2-40B4-BE49-F238E27FC236}">
                  <a16:creationId xmlns:a16="http://schemas.microsoft.com/office/drawing/2014/main" id="{365413CA-FB3F-5C47-91BB-6B310F7E858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33" name="Freeform 1692">
              <a:extLst>
                <a:ext uri="{FF2B5EF4-FFF2-40B4-BE49-F238E27FC236}">
                  <a16:creationId xmlns:a16="http://schemas.microsoft.com/office/drawing/2014/main" id="{D3582B2A-7664-6345-8D79-03F1E19A166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34" name="Freeform 1693">
              <a:extLst>
                <a:ext uri="{FF2B5EF4-FFF2-40B4-BE49-F238E27FC236}">
                  <a16:creationId xmlns:a16="http://schemas.microsoft.com/office/drawing/2014/main" id="{82376F11-17D5-4F46-BFF0-6604F04B2E3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735" name="Group 1689">
            <a:extLst>
              <a:ext uri="{FF2B5EF4-FFF2-40B4-BE49-F238E27FC236}">
                <a16:creationId xmlns:a16="http://schemas.microsoft.com/office/drawing/2014/main" id="{2245B94D-19A1-E646-B50D-6C38715B270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34836" y="1370217"/>
            <a:ext cx="75193" cy="73152"/>
            <a:chOff x="4512" y="2592"/>
            <a:chExt cx="328" cy="320"/>
          </a:xfrm>
        </p:grpSpPr>
        <p:sp>
          <p:nvSpPr>
            <p:cNvPr id="4736" name="Freeform 1690">
              <a:extLst>
                <a:ext uri="{FF2B5EF4-FFF2-40B4-BE49-F238E27FC236}">
                  <a16:creationId xmlns:a16="http://schemas.microsoft.com/office/drawing/2014/main" id="{5E54C546-29D6-DF48-862E-037F99BF636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37" name="Freeform 1691">
              <a:extLst>
                <a:ext uri="{FF2B5EF4-FFF2-40B4-BE49-F238E27FC236}">
                  <a16:creationId xmlns:a16="http://schemas.microsoft.com/office/drawing/2014/main" id="{A075BEAD-FF54-994C-869F-138A1CE87C5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38" name="Freeform 1692">
              <a:extLst>
                <a:ext uri="{FF2B5EF4-FFF2-40B4-BE49-F238E27FC236}">
                  <a16:creationId xmlns:a16="http://schemas.microsoft.com/office/drawing/2014/main" id="{3844B230-99A3-3F41-99CA-9FBE933E915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39" name="Freeform 1693">
              <a:extLst>
                <a:ext uri="{FF2B5EF4-FFF2-40B4-BE49-F238E27FC236}">
                  <a16:creationId xmlns:a16="http://schemas.microsoft.com/office/drawing/2014/main" id="{28D48C51-2026-EE4C-8489-4F1B040603C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40" name="Group 1684">
            <a:extLst>
              <a:ext uri="{FF2B5EF4-FFF2-40B4-BE49-F238E27FC236}">
                <a16:creationId xmlns:a16="http://schemas.microsoft.com/office/drawing/2014/main" id="{C8D00E08-56EF-3C4E-B4D3-CF1EF9A3585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64125" y="1669238"/>
            <a:ext cx="75193" cy="73152"/>
            <a:chOff x="4512" y="2592"/>
            <a:chExt cx="328" cy="320"/>
          </a:xfrm>
        </p:grpSpPr>
        <p:sp>
          <p:nvSpPr>
            <p:cNvPr id="4741" name="Freeform 1685">
              <a:extLst>
                <a:ext uri="{FF2B5EF4-FFF2-40B4-BE49-F238E27FC236}">
                  <a16:creationId xmlns:a16="http://schemas.microsoft.com/office/drawing/2014/main" id="{A5164044-C88E-6F4E-9700-D6CCA6763E6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42" name="Freeform 1686">
              <a:extLst>
                <a:ext uri="{FF2B5EF4-FFF2-40B4-BE49-F238E27FC236}">
                  <a16:creationId xmlns:a16="http://schemas.microsoft.com/office/drawing/2014/main" id="{9F312D25-7674-F649-8346-2ABA7C20225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43" name="Freeform 1687">
              <a:extLst>
                <a:ext uri="{FF2B5EF4-FFF2-40B4-BE49-F238E27FC236}">
                  <a16:creationId xmlns:a16="http://schemas.microsoft.com/office/drawing/2014/main" id="{77DBB21C-B071-A44E-B340-0D26C858B6F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44" name="Freeform 1688">
              <a:extLst>
                <a:ext uri="{FF2B5EF4-FFF2-40B4-BE49-F238E27FC236}">
                  <a16:creationId xmlns:a16="http://schemas.microsoft.com/office/drawing/2014/main" id="{FDD68780-2752-2F4A-92E9-16E978389E2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45" name="Group 1684">
            <a:extLst>
              <a:ext uri="{FF2B5EF4-FFF2-40B4-BE49-F238E27FC236}">
                <a16:creationId xmlns:a16="http://schemas.microsoft.com/office/drawing/2014/main" id="{5A35E8BC-8504-7B4D-847B-66F6EC40012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97002" y="1236373"/>
            <a:ext cx="75193" cy="73152"/>
            <a:chOff x="4512" y="2592"/>
            <a:chExt cx="328" cy="320"/>
          </a:xfrm>
        </p:grpSpPr>
        <p:sp>
          <p:nvSpPr>
            <p:cNvPr id="4746" name="Freeform 1685">
              <a:extLst>
                <a:ext uri="{FF2B5EF4-FFF2-40B4-BE49-F238E27FC236}">
                  <a16:creationId xmlns:a16="http://schemas.microsoft.com/office/drawing/2014/main" id="{25F4398A-1E99-DD49-A8B9-536015A9A3B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47" name="Freeform 1686">
              <a:extLst>
                <a:ext uri="{FF2B5EF4-FFF2-40B4-BE49-F238E27FC236}">
                  <a16:creationId xmlns:a16="http://schemas.microsoft.com/office/drawing/2014/main" id="{2789CB72-C3F1-6348-9B8D-B8D5F96FBE9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48" name="Freeform 1687">
              <a:extLst>
                <a:ext uri="{FF2B5EF4-FFF2-40B4-BE49-F238E27FC236}">
                  <a16:creationId xmlns:a16="http://schemas.microsoft.com/office/drawing/2014/main" id="{C8D08459-B5A9-BC4C-A6E6-6A37F942F0E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49" name="Freeform 1688">
              <a:extLst>
                <a:ext uri="{FF2B5EF4-FFF2-40B4-BE49-F238E27FC236}">
                  <a16:creationId xmlns:a16="http://schemas.microsoft.com/office/drawing/2014/main" id="{772299CD-AB48-5048-A9CB-7FCF5613D99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50" name="Group 1689">
            <a:extLst>
              <a:ext uri="{FF2B5EF4-FFF2-40B4-BE49-F238E27FC236}">
                <a16:creationId xmlns:a16="http://schemas.microsoft.com/office/drawing/2014/main" id="{69692FD2-295B-B040-951C-A04BEEBAEDD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70967" y="1404527"/>
            <a:ext cx="75193" cy="73152"/>
            <a:chOff x="4512" y="2592"/>
            <a:chExt cx="328" cy="320"/>
          </a:xfrm>
        </p:grpSpPr>
        <p:sp>
          <p:nvSpPr>
            <p:cNvPr id="4751" name="Freeform 1690">
              <a:extLst>
                <a:ext uri="{FF2B5EF4-FFF2-40B4-BE49-F238E27FC236}">
                  <a16:creationId xmlns:a16="http://schemas.microsoft.com/office/drawing/2014/main" id="{AE5F7878-4355-174C-9573-33FAE585145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52" name="Freeform 1691">
              <a:extLst>
                <a:ext uri="{FF2B5EF4-FFF2-40B4-BE49-F238E27FC236}">
                  <a16:creationId xmlns:a16="http://schemas.microsoft.com/office/drawing/2014/main" id="{DB322DA8-90B0-1C46-822F-6A925913110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53" name="Freeform 1692">
              <a:extLst>
                <a:ext uri="{FF2B5EF4-FFF2-40B4-BE49-F238E27FC236}">
                  <a16:creationId xmlns:a16="http://schemas.microsoft.com/office/drawing/2014/main" id="{AF802009-AB56-294B-B683-5DCF7F49DC3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54" name="Freeform 1693">
              <a:extLst>
                <a:ext uri="{FF2B5EF4-FFF2-40B4-BE49-F238E27FC236}">
                  <a16:creationId xmlns:a16="http://schemas.microsoft.com/office/drawing/2014/main" id="{15AF3EFE-87D5-8240-A00A-5943155126A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755" name="Group 1689">
            <a:extLst>
              <a:ext uri="{FF2B5EF4-FFF2-40B4-BE49-F238E27FC236}">
                <a16:creationId xmlns:a16="http://schemas.microsoft.com/office/drawing/2014/main" id="{7E74A656-9820-9A4D-94EE-7EC927A2778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23367" y="1429282"/>
            <a:ext cx="75193" cy="73152"/>
            <a:chOff x="4512" y="2592"/>
            <a:chExt cx="328" cy="320"/>
          </a:xfrm>
        </p:grpSpPr>
        <p:sp>
          <p:nvSpPr>
            <p:cNvPr id="4756" name="Freeform 1690">
              <a:extLst>
                <a:ext uri="{FF2B5EF4-FFF2-40B4-BE49-F238E27FC236}">
                  <a16:creationId xmlns:a16="http://schemas.microsoft.com/office/drawing/2014/main" id="{7B67B8A3-2F28-DC43-B1A1-C6CB5600E82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57" name="Freeform 1691">
              <a:extLst>
                <a:ext uri="{FF2B5EF4-FFF2-40B4-BE49-F238E27FC236}">
                  <a16:creationId xmlns:a16="http://schemas.microsoft.com/office/drawing/2014/main" id="{4B61F871-D0F5-4A4F-8933-43DD1167CF6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58" name="Freeform 1692">
              <a:extLst>
                <a:ext uri="{FF2B5EF4-FFF2-40B4-BE49-F238E27FC236}">
                  <a16:creationId xmlns:a16="http://schemas.microsoft.com/office/drawing/2014/main" id="{B00512C9-5E88-D346-A3A3-3B9600A4749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59" name="Freeform 1693">
              <a:extLst>
                <a:ext uri="{FF2B5EF4-FFF2-40B4-BE49-F238E27FC236}">
                  <a16:creationId xmlns:a16="http://schemas.microsoft.com/office/drawing/2014/main" id="{0DD6BB30-D6EC-D349-BACD-71F7C899732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760" name="Group 1684">
            <a:extLst>
              <a:ext uri="{FF2B5EF4-FFF2-40B4-BE49-F238E27FC236}">
                <a16:creationId xmlns:a16="http://schemas.microsoft.com/office/drawing/2014/main" id="{A6E96357-5471-894B-8662-C1B0BC90429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76399" y="1582656"/>
            <a:ext cx="75193" cy="73152"/>
            <a:chOff x="4512" y="2592"/>
            <a:chExt cx="328" cy="320"/>
          </a:xfrm>
        </p:grpSpPr>
        <p:sp>
          <p:nvSpPr>
            <p:cNvPr id="4761" name="Freeform 1685">
              <a:extLst>
                <a:ext uri="{FF2B5EF4-FFF2-40B4-BE49-F238E27FC236}">
                  <a16:creationId xmlns:a16="http://schemas.microsoft.com/office/drawing/2014/main" id="{E94327E4-ECBA-C34E-B78F-B7A5F08112B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62" name="Freeform 1686">
              <a:extLst>
                <a:ext uri="{FF2B5EF4-FFF2-40B4-BE49-F238E27FC236}">
                  <a16:creationId xmlns:a16="http://schemas.microsoft.com/office/drawing/2014/main" id="{763578E7-7963-1C4D-8030-575B86EB219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63" name="Freeform 1687">
              <a:extLst>
                <a:ext uri="{FF2B5EF4-FFF2-40B4-BE49-F238E27FC236}">
                  <a16:creationId xmlns:a16="http://schemas.microsoft.com/office/drawing/2014/main" id="{A6D772FC-9121-A543-8424-C3773899860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64" name="Freeform 1688">
              <a:extLst>
                <a:ext uri="{FF2B5EF4-FFF2-40B4-BE49-F238E27FC236}">
                  <a16:creationId xmlns:a16="http://schemas.microsoft.com/office/drawing/2014/main" id="{2A699792-B412-E243-920E-A227FBC9DF8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65" name="Group 1684">
            <a:extLst>
              <a:ext uri="{FF2B5EF4-FFF2-40B4-BE49-F238E27FC236}">
                <a16:creationId xmlns:a16="http://schemas.microsoft.com/office/drawing/2014/main" id="{1F2BDDBC-332B-064C-B5B1-C2E71BCB9C1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51913" y="1481481"/>
            <a:ext cx="75193" cy="73152"/>
            <a:chOff x="4512" y="2592"/>
            <a:chExt cx="328" cy="320"/>
          </a:xfrm>
        </p:grpSpPr>
        <p:sp>
          <p:nvSpPr>
            <p:cNvPr id="4766" name="Freeform 1685">
              <a:extLst>
                <a:ext uri="{FF2B5EF4-FFF2-40B4-BE49-F238E27FC236}">
                  <a16:creationId xmlns:a16="http://schemas.microsoft.com/office/drawing/2014/main" id="{82E38BFC-4A3C-2B42-B87E-9561D6AE7C0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67" name="Freeform 1686">
              <a:extLst>
                <a:ext uri="{FF2B5EF4-FFF2-40B4-BE49-F238E27FC236}">
                  <a16:creationId xmlns:a16="http://schemas.microsoft.com/office/drawing/2014/main" id="{D59CC7C7-424C-5C41-87D0-17ED2478C37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68" name="Freeform 1687">
              <a:extLst>
                <a:ext uri="{FF2B5EF4-FFF2-40B4-BE49-F238E27FC236}">
                  <a16:creationId xmlns:a16="http://schemas.microsoft.com/office/drawing/2014/main" id="{7761E022-62D8-D04B-8742-8FA642ECDB0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69" name="Freeform 1688">
              <a:extLst>
                <a:ext uri="{FF2B5EF4-FFF2-40B4-BE49-F238E27FC236}">
                  <a16:creationId xmlns:a16="http://schemas.microsoft.com/office/drawing/2014/main" id="{7937F4F0-74CC-3D43-96DE-56F37CC8E62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770" name="Group 1689">
            <a:extLst>
              <a:ext uri="{FF2B5EF4-FFF2-40B4-BE49-F238E27FC236}">
                <a16:creationId xmlns:a16="http://schemas.microsoft.com/office/drawing/2014/main" id="{33E6C1D3-9B8D-5E42-8A49-27806D4ECE4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12530" y="1582656"/>
            <a:ext cx="75193" cy="73152"/>
            <a:chOff x="4512" y="2592"/>
            <a:chExt cx="328" cy="320"/>
          </a:xfrm>
        </p:grpSpPr>
        <p:sp>
          <p:nvSpPr>
            <p:cNvPr id="4771" name="Freeform 1690">
              <a:extLst>
                <a:ext uri="{FF2B5EF4-FFF2-40B4-BE49-F238E27FC236}">
                  <a16:creationId xmlns:a16="http://schemas.microsoft.com/office/drawing/2014/main" id="{80CB4C1D-75A3-D44E-BCFC-F9BF9230123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72" name="Freeform 1691">
              <a:extLst>
                <a:ext uri="{FF2B5EF4-FFF2-40B4-BE49-F238E27FC236}">
                  <a16:creationId xmlns:a16="http://schemas.microsoft.com/office/drawing/2014/main" id="{84728DD1-C7EC-6244-8128-17BC2F79DA2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73" name="Freeform 1692">
              <a:extLst>
                <a:ext uri="{FF2B5EF4-FFF2-40B4-BE49-F238E27FC236}">
                  <a16:creationId xmlns:a16="http://schemas.microsoft.com/office/drawing/2014/main" id="{45BCF303-CF59-934F-849B-F4F83D2BA9D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74" name="Freeform 1693">
              <a:extLst>
                <a:ext uri="{FF2B5EF4-FFF2-40B4-BE49-F238E27FC236}">
                  <a16:creationId xmlns:a16="http://schemas.microsoft.com/office/drawing/2014/main" id="{D082EC9D-516C-714C-98CC-6B65590F3A3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775" name="Group 1689">
            <a:extLst>
              <a:ext uri="{FF2B5EF4-FFF2-40B4-BE49-F238E27FC236}">
                <a16:creationId xmlns:a16="http://schemas.microsoft.com/office/drawing/2014/main" id="{FF30BD4B-5EA1-EC4E-A61E-9BE06FE9991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76066" y="1515289"/>
            <a:ext cx="75193" cy="73152"/>
            <a:chOff x="4512" y="2592"/>
            <a:chExt cx="328" cy="320"/>
          </a:xfrm>
        </p:grpSpPr>
        <p:sp>
          <p:nvSpPr>
            <p:cNvPr id="4776" name="Freeform 1690">
              <a:extLst>
                <a:ext uri="{FF2B5EF4-FFF2-40B4-BE49-F238E27FC236}">
                  <a16:creationId xmlns:a16="http://schemas.microsoft.com/office/drawing/2014/main" id="{39F97E23-AA3C-124C-AE0C-C17FE336D91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77" name="Freeform 1691">
              <a:extLst>
                <a:ext uri="{FF2B5EF4-FFF2-40B4-BE49-F238E27FC236}">
                  <a16:creationId xmlns:a16="http://schemas.microsoft.com/office/drawing/2014/main" id="{009AC91D-923D-F146-8B18-912FDFC455C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78" name="Freeform 1692">
              <a:extLst>
                <a:ext uri="{FF2B5EF4-FFF2-40B4-BE49-F238E27FC236}">
                  <a16:creationId xmlns:a16="http://schemas.microsoft.com/office/drawing/2014/main" id="{14AF96F1-6BEF-F647-97BB-66498FA0724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79" name="Freeform 1693">
              <a:extLst>
                <a:ext uri="{FF2B5EF4-FFF2-40B4-BE49-F238E27FC236}">
                  <a16:creationId xmlns:a16="http://schemas.microsoft.com/office/drawing/2014/main" id="{A715CC38-188D-A046-AE11-5244801A2A5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80" name="Group 1684">
            <a:extLst>
              <a:ext uri="{FF2B5EF4-FFF2-40B4-BE49-F238E27FC236}">
                <a16:creationId xmlns:a16="http://schemas.microsoft.com/office/drawing/2014/main" id="{DF669C58-D9C3-D548-9BD3-597D19F0442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25877" y="1481200"/>
            <a:ext cx="75193" cy="73152"/>
            <a:chOff x="4512" y="2592"/>
            <a:chExt cx="328" cy="320"/>
          </a:xfrm>
        </p:grpSpPr>
        <p:sp>
          <p:nvSpPr>
            <p:cNvPr id="4781" name="Freeform 1685">
              <a:extLst>
                <a:ext uri="{FF2B5EF4-FFF2-40B4-BE49-F238E27FC236}">
                  <a16:creationId xmlns:a16="http://schemas.microsoft.com/office/drawing/2014/main" id="{71B48126-49FE-6B41-BCCC-6653EAAE54B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82" name="Freeform 1686">
              <a:extLst>
                <a:ext uri="{FF2B5EF4-FFF2-40B4-BE49-F238E27FC236}">
                  <a16:creationId xmlns:a16="http://schemas.microsoft.com/office/drawing/2014/main" id="{D212F090-BE56-F147-9F33-82C905E9C24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83" name="Freeform 1687">
              <a:extLst>
                <a:ext uri="{FF2B5EF4-FFF2-40B4-BE49-F238E27FC236}">
                  <a16:creationId xmlns:a16="http://schemas.microsoft.com/office/drawing/2014/main" id="{83825CBD-CB20-2342-935B-5AF88B79823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84" name="Freeform 1688">
              <a:extLst>
                <a:ext uri="{FF2B5EF4-FFF2-40B4-BE49-F238E27FC236}">
                  <a16:creationId xmlns:a16="http://schemas.microsoft.com/office/drawing/2014/main" id="{E408601F-99B7-4747-9167-96F4272586C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85" name="Group 1684">
            <a:extLst>
              <a:ext uri="{FF2B5EF4-FFF2-40B4-BE49-F238E27FC236}">
                <a16:creationId xmlns:a16="http://schemas.microsoft.com/office/drawing/2014/main" id="{D009E27B-2C67-144C-AF7B-50F62F3558D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672512" y="1523534"/>
            <a:ext cx="75193" cy="73152"/>
            <a:chOff x="4512" y="2592"/>
            <a:chExt cx="328" cy="320"/>
          </a:xfrm>
        </p:grpSpPr>
        <p:sp>
          <p:nvSpPr>
            <p:cNvPr id="4786" name="Freeform 1685">
              <a:extLst>
                <a:ext uri="{FF2B5EF4-FFF2-40B4-BE49-F238E27FC236}">
                  <a16:creationId xmlns:a16="http://schemas.microsoft.com/office/drawing/2014/main" id="{1315FDA7-A032-C641-9D9B-927612F579F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87" name="Freeform 1686">
              <a:extLst>
                <a:ext uri="{FF2B5EF4-FFF2-40B4-BE49-F238E27FC236}">
                  <a16:creationId xmlns:a16="http://schemas.microsoft.com/office/drawing/2014/main" id="{A9576FFB-1F95-C84E-82DE-FEBA73DE745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88" name="Freeform 1687">
              <a:extLst>
                <a:ext uri="{FF2B5EF4-FFF2-40B4-BE49-F238E27FC236}">
                  <a16:creationId xmlns:a16="http://schemas.microsoft.com/office/drawing/2014/main" id="{E415D1A5-C101-5245-9ABB-322447D1611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89" name="Freeform 1688">
              <a:extLst>
                <a:ext uri="{FF2B5EF4-FFF2-40B4-BE49-F238E27FC236}">
                  <a16:creationId xmlns:a16="http://schemas.microsoft.com/office/drawing/2014/main" id="{7257A488-3C92-2D45-9ECC-C0ADF7EF4C8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90" name="TextBox 4789">
            <a:extLst>
              <a:ext uri="{FF2B5EF4-FFF2-40B4-BE49-F238E27FC236}">
                <a16:creationId xmlns:a16="http://schemas.microsoft.com/office/drawing/2014/main" id="{9AE8C2C0-2C0C-8741-ACA4-BC9A7B91AAA5}"/>
              </a:ext>
            </a:extLst>
          </p:cNvPr>
          <p:cNvSpPr txBox="1"/>
          <p:nvPr/>
        </p:nvSpPr>
        <p:spPr>
          <a:xfrm>
            <a:off x="3725754" y="1453509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791" name="Group 1689">
            <a:extLst>
              <a:ext uri="{FF2B5EF4-FFF2-40B4-BE49-F238E27FC236}">
                <a16:creationId xmlns:a16="http://schemas.microsoft.com/office/drawing/2014/main" id="{D21385D2-94A8-A541-B9FE-E5AA84A5E54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658757" y="1388219"/>
            <a:ext cx="75193" cy="73152"/>
            <a:chOff x="4512" y="2592"/>
            <a:chExt cx="328" cy="320"/>
          </a:xfrm>
        </p:grpSpPr>
        <p:sp>
          <p:nvSpPr>
            <p:cNvPr id="4792" name="Freeform 1690">
              <a:extLst>
                <a:ext uri="{FF2B5EF4-FFF2-40B4-BE49-F238E27FC236}">
                  <a16:creationId xmlns:a16="http://schemas.microsoft.com/office/drawing/2014/main" id="{6C57EB82-37F8-A647-AF2F-0C1F79F67B6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93" name="Freeform 1691">
              <a:extLst>
                <a:ext uri="{FF2B5EF4-FFF2-40B4-BE49-F238E27FC236}">
                  <a16:creationId xmlns:a16="http://schemas.microsoft.com/office/drawing/2014/main" id="{8233CE9F-58A8-A945-A552-6105BCD3621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94" name="Freeform 1692">
              <a:extLst>
                <a:ext uri="{FF2B5EF4-FFF2-40B4-BE49-F238E27FC236}">
                  <a16:creationId xmlns:a16="http://schemas.microsoft.com/office/drawing/2014/main" id="{7C0B7A78-E8F9-B240-B0FB-CE2FF5133EA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95" name="Freeform 1693">
              <a:extLst>
                <a:ext uri="{FF2B5EF4-FFF2-40B4-BE49-F238E27FC236}">
                  <a16:creationId xmlns:a16="http://schemas.microsoft.com/office/drawing/2014/main" id="{C651F858-855D-9B4C-A68D-2DEAD7C1AE3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96" name="Group 1689">
            <a:extLst>
              <a:ext uri="{FF2B5EF4-FFF2-40B4-BE49-F238E27FC236}">
                <a16:creationId xmlns:a16="http://schemas.microsoft.com/office/drawing/2014/main" id="{548C025A-7EDE-3D45-AC7A-1E0FD30513B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25754" y="1353855"/>
            <a:ext cx="75193" cy="73152"/>
            <a:chOff x="4512" y="2592"/>
            <a:chExt cx="328" cy="320"/>
          </a:xfrm>
        </p:grpSpPr>
        <p:sp>
          <p:nvSpPr>
            <p:cNvPr id="4797" name="Freeform 1690">
              <a:extLst>
                <a:ext uri="{FF2B5EF4-FFF2-40B4-BE49-F238E27FC236}">
                  <a16:creationId xmlns:a16="http://schemas.microsoft.com/office/drawing/2014/main" id="{E8FC39F0-87C6-EF4F-BA06-AC867B51C6A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98" name="Freeform 1691">
              <a:extLst>
                <a:ext uri="{FF2B5EF4-FFF2-40B4-BE49-F238E27FC236}">
                  <a16:creationId xmlns:a16="http://schemas.microsoft.com/office/drawing/2014/main" id="{A5C76518-B5D9-2045-9B7B-762D35E619E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99" name="Freeform 1692">
              <a:extLst>
                <a:ext uri="{FF2B5EF4-FFF2-40B4-BE49-F238E27FC236}">
                  <a16:creationId xmlns:a16="http://schemas.microsoft.com/office/drawing/2014/main" id="{8A88D1B3-27D8-F04F-9249-3D85CF386B0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00" name="Freeform 1693">
              <a:extLst>
                <a:ext uri="{FF2B5EF4-FFF2-40B4-BE49-F238E27FC236}">
                  <a16:creationId xmlns:a16="http://schemas.microsoft.com/office/drawing/2014/main" id="{24B3E6F1-B5EC-AC42-8D6E-B34BC9D66FF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01" name="Group 1684">
            <a:extLst>
              <a:ext uri="{FF2B5EF4-FFF2-40B4-BE49-F238E27FC236}">
                <a16:creationId xmlns:a16="http://schemas.microsoft.com/office/drawing/2014/main" id="{4B79A097-2940-304F-A7D3-B7B81796449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43006" y="1422435"/>
            <a:ext cx="75193" cy="73152"/>
            <a:chOff x="4512" y="2592"/>
            <a:chExt cx="328" cy="320"/>
          </a:xfrm>
        </p:grpSpPr>
        <p:sp>
          <p:nvSpPr>
            <p:cNvPr id="4802" name="Freeform 1685">
              <a:extLst>
                <a:ext uri="{FF2B5EF4-FFF2-40B4-BE49-F238E27FC236}">
                  <a16:creationId xmlns:a16="http://schemas.microsoft.com/office/drawing/2014/main" id="{A5DD06DA-E216-DE4A-8CDE-6E0C9318E9E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03" name="Freeform 1686">
              <a:extLst>
                <a:ext uri="{FF2B5EF4-FFF2-40B4-BE49-F238E27FC236}">
                  <a16:creationId xmlns:a16="http://schemas.microsoft.com/office/drawing/2014/main" id="{183C243A-B511-8F42-8B30-05524A92D06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04" name="Freeform 1687">
              <a:extLst>
                <a:ext uri="{FF2B5EF4-FFF2-40B4-BE49-F238E27FC236}">
                  <a16:creationId xmlns:a16="http://schemas.microsoft.com/office/drawing/2014/main" id="{9812893E-8349-5A45-9DFA-EE0C96124CD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05" name="Freeform 1688">
              <a:extLst>
                <a:ext uri="{FF2B5EF4-FFF2-40B4-BE49-F238E27FC236}">
                  <a16:creationId xmlns:a16="http://schemas.microsoft.com/office/drawing/2014/main" id="{A67184DA-B1DD-9F45-913B-DFE4A1CB642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06" name="Group 1684">
            <a:extLst>
              <a:ext uri="{FF2B5EF4-FFF2-40B4-BE49-F238E27FC236}">
                <a16:creationId xmlns:a16="http://schemas.microsoft.com/office/drawing/2014/main" id="{B073D420-6916-CD43-B324-314BD17ECD9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73598" y="1405773"/>
            <a:ext cx="75193" cy="73152"/>
            <a:chOff x="4512" y="2592"/>
            <a:chExt cx="328" cy="320"/>
          </a:xfrm>
        </p:grpSpPr>
        <p:sp>
          <p:nvSpPr>
            <p:cNvPr id="4807" name="Freeform 1685">
              <a:extLst>
                <a:ext uri="{FF2B5EF4-FFF2-40B4-BE49-F238E27FC236}">
                  <a16:creationId xmlns:a16="http://schemas.microsoft.com/office/drawing/2014/main" id="{8D61DD9C-9472-B040-9FAC-070865B16C2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08" name="Freeform 1686">
              <a:extLst>
                <a:ext uri="{FF2B5EF4-FFF2-40B4-BE49-F238E27FC236}">
                  <a16:creationId xmlns:a16="http://schemas.microsoft.com/office/drawing/2014/main" id="{14A62995-70E2-2C42-ADA5-76A045CF739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09" name="Freeform 1687">
              <a:extLst>
                <a:ext uri="{FF2B5EF4-FFF2-40B4-BE49-F238E27FC236}">
                  <a16:creationId xmlns:a16="http://schemas.microsoft.com/office/drawing/2014/main" id="{30863FAE-9ADB-A74C-A8D0-C2810D6CA50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0" name="Freeform 1688">
              <a:extLst>
                <a:ext uri="{FF2B5EF4-FFF2-40B4-BE49-F238E27FC236}">
                  <a16:creationId xmlns:a16="http://schemas.microsoft.com/office/drawing/2014/main" id="{6783A802-06BC-D648-A9AD-B17E3FDE6D1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1" name="TextBox 4810">
            <a:extLst>
              <a:ext uri="{FF2B5EF4-FFF2-40B4-BE49-F238E27FC236}">
                <a16:creationId xmlns:a16="http://schemas.microsoft.com/office/drawing/2014/main" id="{EBEFEAB0-10A0-E447-A770-DAE85230C059}"/>
              </a:ext>
            </a:extLst>
          </p:cNvPr>
          <p:cNvSpPr txBox="1"/>
          <p:nvPr/>
        </p:nvSpPr>
        <p:spPr>
          <a:xfrm>
            <a:off x="3878154" y="1605909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812" name="Group 1689">
            <a:extLst>
              <a:ext uri="{FF2B5EF4-FFF2-40B4-BE49-F238E27FC236}">
                <a16:creationId xmlns:a16="http://schemas.microsoft.com/office/drawing/2014/main" id="{CE8B83C4-F86D-7148-B660-23F6CE8AAF7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39770" y="1362856"/>
            <a:ext cx="75193" cy="73152"/>
            <a:chOff x="4512" y="2592"/>
            <a:chExt cx="328" cy="320"/>
          </a:xfrm>
        </p:grpSpPr>
        <p:sp>
          <p:nvSpPr>
            <p:cNvPr id="4813" name="Freeform 1690">
              <a:extLst>
                <a:ext uri="{FF2B5EF4-FFF2-40B4-BE49-F238E27FC236}">
                  <a16:creationId xmlns:a16="http://schemas.microsoft.com/office/drawing/2014/main" id="{ECBA00EC-CCEB-8940-AEF4-8C4E55FD216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" name="Freeform 1691">
              <a:extLst>
                <a:ext uri="{FF2B5EF4-FFF2-40B4-BE49-F238E27FC236}">
                  <a16:creationId xmlns:a16="http://schemas.microsoft.com/office/drawing/2014/main" id="{26D046BB-F112-7240-BE92-51D40374090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5" name="Freeform 1692">
              <a:extLst>
                <a:ext uri="{FF2B5EF4-FFF2-40B4-BE49-F238E27FC236}">
                  <a16:creationId xmlns:a16="http://schemas.microsoft.com/office/drawing/2014/main" id="{7C348486-34E4-3E4F-B662-D88B5564A86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" name="Freeform 1693">
              <a:extLst>
                <a:ext uri="{FF2B5EF4-FFF2-40B4-BE49-F238E27FC236}">
                  <a16:creationId xmlns:a16="http://schemas.microsoft.com/office/drawing/2014/main" id="{0F162D00-FA08-8F4F-954A-6E548787ACB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7" name="Group 1689">
            <a:extLst>
              <a:ext uri="{FF2B5EF4-FFF2-40B4-BE49-F238E27FC236}">
                <a16:creationId xmlns:a16="http://schemas.microsoft.com/office/drawing/2014/main" id="{D54896BC-05CB-3A4D-9A5A-7F1AFFECEEB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30554" y="1251685"/>
            <a:ext cx="75193" cy="73152"/>
            <a:chOff x="4512" y="2592"/>
            <a:chExt cx="328" cy="320"/>
          </a:xfrm>
        </p:grpSpPr>
        <p:sp>
          <p:nvSpPr>
            <p:cNvPr id="4818" name="Freeform 1690">
              <a:extLst>
                <a:ext uri="{FF2B5EF4-FFF2-40B4-BE49-F238E27FC236}">
                  <a16:creationId xmlns:a16="http://schemas.microsoft.com/office/drawing/2014/main" id="{61BD4268-14AF-7943-B8C3-CCBC7C1F077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9" name="Freeform 1691">
              <a:extLst>
                <a:ext uri="{FF2B5EF4-FFF2-40B4-BE49-F238E27FC236}">
                  <a16:creationId xmlns:a16="http://schemas.microsoft.com/office/drawing/2014/main" id="{289AFE4C-4CD4-D44E-A8EB-649A6FBC34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20" name="Freeform 1692">
              <a:extLst>
                <a:ext uri="{FF2B5EF4-FFF2-40B4-BE49-F238E27FC236}">
                  <a16:creationId xmlns:a16="http://schemas.microsoft.com/office/drawing/2014/main" id="{3E7392D6-CA47-3047-88E9-5319167E892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21" name="Freeform 1693">
              <a:extLst>
                <a:ext uri="{FF2B5EF4-FFF2-40B4-BE49-F238E27FC236}">
                  <a16:creationId xmlns:a16="http://schemas.microsoft.com/office/drawing/2014/main" id="{5FDAC141-4B0B-4A4B-A26A-9F94FB967D4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22" name="Group 1684">
            <a:extLst>
              <a:ext uri="{FF2B5EF4-FFF2-40B4-BE49-F238E27FC236}">
                <a16:creationId xmlns:a16="http://schemas.microsoft.com/office/drawing/2014/main" id="{96A7B14F-561F-614D-B65D-B5D2B01C263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59843" y="1533772"/>
            <a:ext cx="75193" cy="73152"/>
            <a:chOff x="4512" y="2592"/>
            <a:chExt cx="328" cy="320"/>
          </a:xfrm>
        </p:grpSpPr>
        <p:sp>
          <p:nvSpPr>
            <p:cNvPr id="4823" name="Freeform 1685">
              <a:extLst>
                <a:ext uri="{FF2B5EF4-FFF2-40B4-BE49-F238E27FC236}">
                  <a16:creationId xmlns:a16="http://schemas.microsoft.com/office/drawing/2014/main" id="{4E4234FF-87DA-CB47-9C3F-85357C2C8B7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24" name="Freeform 1686">
              <a:extLst>
                <a:ext uri="{FF2B5EF4-FFF2-40B4-BE49-F238E27FC236}">
                  <a16:creationId xmlns:a16="http://schemas.microsoft.com/office/drawing/2014/main" id="{20D08943-A095-AC49-8E27-E532FAC7A9F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25" name="Freeform 1687">
              <a:extLst>
                <a:ext uri="{FF2B5EF4-FFF2-40B4-BE49-F238E27FC236}">
                  <a16:creationId xmlns:a16="http://schemas.microsoft.com/office/drawing/2014/main" id="{A1124DA5-58F2-8C4D-A308-004C2E7F24A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26" name="Freeform 1688">
              <a:extLst>
                <a:ext uri="{FF2B5EF4-FFF2-40B4-BE49-F238E27FC236}">
                  <a16:creationId xmlns:a16="http://schemas.microsoft.com/office/drawing/2014/main" id="{0DC306EC-3ED8-BE45-9944-D72DDCC889B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27" name="Group 1684">
            <a:extLst>
              <a:ext uri="{FF2B5EF4-FFF2-40B4-BE49-F238E27FC236}">
                <a16:creationId xmlns:a16="http://schemas.microsoft.com/office/drawing/2014/main" id="{8140673C-3A19-734F-A7E0-969CA825331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25998" y="1558173"/>
            <a:ext cx="75193" cy="73152"/>
            <a:chOff x="4512" y="2592"/>
            <a:chExt cx="328" cy="320"/>
          </a:xfrm>
        </p:grpSpPr>
        <p:sp>
          <p:nvSpPr>
            <p:cNvPr id="4828" name="Freeform 1685">
              <a:extLst>
                <a:ext uri="{FF2B5EF4-FFF2-40B4-BE49-F238E27FC236}">
                  <a16:creationId xmlns:a16="http://schemas.microsoft.com/office/drawing/2014/main" id="{0CF9379A-94DB-324B-92EB-702500F5A99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29" name="Freeform 1686">
              <a:extLst>
                <a:ext uri="{FF2B5EF4-FFF2-40B4-BE49-F238E27FC236}">
                  <a16:creationId xmlns:a16="http://schemas.microsoft.com/office/drawing/2014/main" id="{F494FCE4-5973-264B-8338-B4604D070D1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30" name="Freeform 1687">
              <a:extLst>
                <a:ext uri="{FF2B5EF4-FFF2-40B4-BE49-F238E27FC236}">
                  <a16:creationId xmlns:a16="http://schemas.microsoft.com/office/drawing/2014/main" id="{70FCD3C1-CDB0-9841-8D97-941C56B44CE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31" name="Freeform 1688">
              <a:extLst>
                <a:ext uri="{FF2B5EF4-FFF2-40B4-BE49-F238E27FC236}">
                  <a16:creationId xmlns:a16="http://schemas.microsoft.com/office/drawing/2014/main" id="{31C73EA6-9349-F04B-AA14-797EC0D965F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32" name="TextBox 4831">
            <a:extLst>
              <a:ext uri="{FF2B5EF4-FFF2-40B4-BE49-F238E27FC236}">
                <a16:creationId xmlns:a16="http://schemas.microsoft.com/office/drawing/2014/main" id="{61C19E8A-83A4-7746-80B1-54A0D3DF71AB}"/>
              </a:ext>
            </a:extLst>
          </p:cNvPr>
          <p:cNvSpPr txBox="1"/>
          <p:nvPr/>
        </p:nvSpPr>
        <p:spPr>
          <a:xfrm>
            <a:off x="4030554" y="1758309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833" name="Group 1689">
            <a:extLst>
              <a:ext uri="{FF2B5EF4-FFF2-40B4-BE49-F238E27FC236}">
                <a16:creationId xmlns:a16="http://schemas.microsoft.com/office/drawing/2014/main" id="{365F0AC0-3EA3-8A48-8F33-F8D6EED74F8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66685" y="1269061"/>
            <a:ext cx="75193" cy="73152"/>
            <a:chOff x="4512" y="2592"/>
            <a:chExt cx="328" cy="320"/>
          </a:xfrm>
        </p:grpSpPr>
        <p:sp>
          <p:nvSpPr>
            <p:cNvPr id="4834" name="Freeform 1690">
              <a:extLst>
                <a:ext uri="{FF2B5EF4-FFF2-40B4-BE49-F238E27FC236}">
                  <a16:creationId xmlns:a16="http://schemas.microsoft.com/office/drawing/2014/main" id="{1F898D76-DC26-3342-A828-AA6446C86E8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35" name="Freeform 1691">
              <a:extLst>
                <a:ext uri="{FF2B5EF4-FFF2-40B4-BE49-F238E27FC236}">
                  <a16:creationId xmlns:a16="http://schemas.microsoft.com/office/drawing/2014/main" id="{78C9FC3F-4D67-164F-973C-B22607A5BCC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36" name="Freeform 1692">
              <a:extLst>
                <a:ext uri="{FF2B5EF4-FFF2-40B4-BE49-F238E27FC236}">
                  <a16:creationId xmlns:a16="http://schemas.microsoft.com/office/drawing/2014/main" id="{744705CD-396B-FA4E-B033-2EC8BECD0EB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37" name="Freeform 1693">
              <a:extLst>
                <a:ext uri="{FF2B5EF4-FFF2-40B4-BE49-F238E27FC236}">
                  <a16:creationId xmlns:a16="http://schemas.microsoft.com/office/drawing/2014/main" id="{2B638DBA-3820-FB42-B1B4-D256673DF80D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38" name="Group 1689">
            <a:extLst>
              <a:ext uri="{FF2B5EF4-FFF2-40B4-BE49-F238E27FC236}">
                <a16:creationId xmlns:a16="http://schemas.microsoft.com/office/drawing/2014/main" id="{B9F29DFE-12E4-2343-B1F8-F2FB13EF8BD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19085" y="1293816"/>
            <a:ext cx="75193" cy="73152"/>
            <a:chOff x="4512" y="2592"/>
            <a:chExt cx="328" cy="320"/>
          </a:xfrm>
        </p:grpSpPr>
        <p:sp>
          <p:nvSpPr>
            <p:cNvPr id="4839" name="Freeform 1690">
              <a:extLst>
                <a:ext uri="{FF2B5EF4-FFF2-40B4-BE49-F238E27FC236}">
                  <a16:creationId xmlns:a16="http://schemas.microsoft.com/office/drawing/2014/main" id="{8A756463-B4C8-A440-8855-E29683E4B69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40" name="Freeform 1691">
              <a:extLst>
                <a:ext uri="{FF2B5EF4-FFF2-40B4-BE49-F238E27FC236}">
                  <a16:creationId xmlns:a16="http://schemas.microsoft.com/office/drawing/2014/main" id="{68926E14-9638-3D47-98D2-D42A1FC06D9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41" name="Freeform 1692">
              <a:extLst>
                <a:ext uri="{FF2B5EF4-FFF2-40B4-BE49-F238E27FC236}">
                  <a16:creationId xmlns:a16="http://schemas.microsoft.com/office/drawing/2014/main" id="{822C20DE-E804-A44B-B7FA-AC6199F0AB1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42" name="Freeform 1693">
              <a:extLst>
                <a:ext uri="{FF2B5EF4-FFF2-40B4-BE49-F238E27FC236}">
                  <a16:creationId xmlns:a16="http://schemas.microsoft.com/office/drawing/2014/main" id="{9134444A-EBDC-754B-969A-CD1B8C1DE14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43" name="Group 1684">
            <a:extLst>
              <a:ext uri="{FF2B5EF4-FFF2-40B4-BE49-F238E27FC236}">
                <a16:creationId xmlns:a16="http://schemas.microsoft.com/office/drawing/2014/main" id="{3231B523-04E2-6E4E-9B8B-B9B722E3A2E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72117" y="1447190"/>
            <a:ext cx="75193" cy="73152"/>
            <a:chOff x="4512" y="2592"/>
            <a:chExt cx="328" cy="320"/>
          </a:xfrm>
        </p:grpSpPr>
        <p:sp>
          <p:nvSpPr>
            <p:cNvPr id="4844" name="Freeform 1685">
              <a:extLst>
                <a:ext uri="{FF2B5EF4-FFF2-40B4-BE49-F238E27FC236}">
                  <a16:creationId xmlns:a16="http://schemas.microsoft.com/office/drawing/2014/main" id="{656A9DC8-ADA7-A04B-8C3A-418CAD5C79A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45" name="Freeform 1686">
              <a:extLst>
                <a:ext uri="{FF2B5EF4-FFF2-40B4-BE49-F238E27FC236}">
                  <a16:creationId xmlns:a16="http://schemas.microsoft.com/office/drawing/2014/main" id="{06344CA3-4800-DF47-9E33-4785726D6CD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46" name="Freeform 1687">
              <a:extLst>
                <a:ext uri="{FF2B5EF4-FFF2-40B4-BE49-F238E27FC236}">
                  <a16:creationId xmlns:a16="http://schemas.microsoft.com/office/drawing/2014/main" id="{5CC645AE-0AB1-7147-9BB1-E889D3C2778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47" name="Freeform 1688">
              <a:extLst>
                <a:ext uri="{FF2B5EF4-FFF2-40B4-BE49-F238E27FC236}">
                  <a16:creationId xmlns:a16="http://schemas.microsoft.com/office/drawing/2014/main" id="{61B768BB-E053-6540-8FC6-2B0F2BE83ADD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48" name="Group 1684">
            <a:extLst>
              <a:ext uri="{FF2B5EF4-FFF2-40B4-BE49-F238E27FC236}">
                <a16:creationId xmlns:a16="http://schemas.microsoft.com/office/drawing/2014/main" id="{A94CFC86-B824-7041-B38B-41AC7424C4D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64426" y="1413823"/>
            <a:ext cx="75193" cy="73152"/>
            <a:chOff x="4512" y="2592"/>
            <a:chExt cx="328" cy="320"/>
          </a:xfrm>
        </p:grpSpPr>
        <p:sp>
          <p:nvSpPr>
            <p:cNvPr id="4849" name="Freeform 1685">
              <a:extLst>
                <a:ext uri="{FF2B5EF4-FFF2-40B4-BE49-F238E27FC236}">
                  <a16:creationId xmlns:a16="http://schemas.microsoft.com/office/drawing/2014/main" id="{563D9443-F636-D14C-9D7F-50667B030A8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50" name="Freeform 1686">
              <a:extLst>
                <a:ext uri="{FF2B5EF4-FFF2-40B4-BE49-F238E27FC236}">
                  <a16:creationId xmlns:a16="http://schemas.microsoft.com/office/drawing/2014/main" id="{DE1AD351-8CB7-2A47-B8F7-85755DD9BEB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51" name="Freeform 1687">
              <a:extLst>
                <a:ext uri="{FF2B5EF4-FFF2-40B4-BE49-F238E27FC236}">
                  <a16:creationId xmlns:a16="http://schemas.microsoft.com/office/drawing/2014/main" id="{85C7BF5A-E5FF-194C-8D99-D414A5D186D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52" name="Freeform 1688">
              <a:extLst>
                <a:ext uri="{FF2B5EF4-FFF2-40B4-BE49-F238E27FC236}">
                  <a16:creationId xmlns:a16="http://schemas.microsoft.com/office/drawing/2014/main" id="{58676819-D7C7-804E-99D6-2542CC8403D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53" name="TextBox 4852">
            <a:extLst>
              <a:ext uri="{FF2B5EF4-FFF2-40B4-BE49-F238E27FC236}">
                <a16:creationId xmlns:a16="http://schemas.microsoft.com/office/drawing/2014/main" id="{543512EB-5C43-0848-A5EC-6E9A9A925451}"/>
              </a:ext>
            </a:extLst>
          </p:cNvPr>
          <p:cNvSpPr txBox="1"/>
          <p:nvPr/>
        </p:nvSpPr>
        <p:spPr>
          <a:xfrm>
            <a:off x="4259294" y="1605235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854" name="Group 1689">
            <a:extLst>
              <a:ext uri="{FF2B5EF4-FFF2-40B4-BE49-F238E27FC236}">
                <a16:creationId xmlns:a16="http://schemas.microsoft.com/office/drawing/2014/main" id="{7DC05CB0-FA7E-9A47-86E6-CBD9F44B563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08248" y="1447190"/>
            <a:ext cx="75193" cy="73152"/>
            <a:chOff x="4512" y="2592"/>
            <a:chExt cx="328" cy="320"/>
          </a:xfrm>
        </p:grpSpPr>
        <p:sp>
          <p:nvSpPr>
            <p:cNvPr id="4855" name="Freeform 1690">
              <a:extLst>
                <a:ext uri="{FF2B5EF4-FFF2-40B4-BE49-F238E27FC236}">
                  <a16:creationId xmlns:a16="http://schemas.microsoft.com/office/drawing/2014/main" id="{A6AF2A0C-5D3C-E540-A908-C906D1B8FC2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56" name="Freeform 1691">
              <a:extLst>
                <a:ext uri="{FF2B5EF4-FFF2-40B4-BE49-F238E27FC236}">
                  <a16:creationId xmlns:a16="http://schemas.microsoft.com/office/drawing/2014/main" id="{6D121915-3B92-1A49-A959-3BC5086C46B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57" name="Freeform 1692">
              <a:extLst>
                <a:ext uri="{FF2B5EF4-FFF2-40B4-BE49-F238E27FC236}">
                  <a16:creationId xmlns:a16="http://schemas.microsoft.com/office/drawing/2014/main" id="{E3260D15-270D-594A-92EE-53AFD6AF1EB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58" name="Freeform 1693">
              <a:extLst>
                <a:ext uri="{FF2B5EF4-FFF2-40B4-BE49-F238E27FC236}">
                  <a16:creationId xmlns:a16="http://schemas.microsoft.com/office/drawing/2014/main" id="{4B7F25AD-8641-4B45-81B9-817F1990326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59" name="Group 1689">
            <a:extLst>
              <a:ext uri="{FF2B5EF4-FFF2-40B4-BE49-F238E27FC236}">
                <a16:creationId xmlns:a16="http://schemas.microsoft.com/office/drawing/2014/main" id="{B88B527C-C93F-F645-B1AE-7E3112EA8BA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94002" y="1540721"/>
            <a:ext cx="75193" cy="73152"/>
            <a:chOff x="4512" y="2592"/>
            <a:chExt cx="328" cy="320"/>
          </a:xfrm>
        </p:grpSpPr>
        <p:sp>
          <p:nvSpPr>
            <p:cNvPr id="4860" name="Freeform 1690">
              <a:extLst>
                <a:ext uri="{FF2B5EF4-FFF2-40B4-BE49-F238E27FC236}">
                  <a16:creationId xmlns:a16="http://schemas.microsoft.com/office/drawing/2014/main" id="{A99409AB-A6D5-A843-A3B9-38BE16CCA35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61" name="Freeform 1691">
              <a:extLst>
                <a:ext uri="{FF2B5EF4-FFF2-40B4-BE49-F238E27FC236}">
                  <a16:creationId xmlns:a16="http://schemas.microsoft.com/office/drawing/2014/main" id="{4C6B36E0-FE5B-264F-9C03-FEF4C077323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62" name="Freeform 1692">
              <a:extLst>
                <a:ext uri="{FF2B5EF4-FFF2-40B4-BE49-F238E27FC236}">
                  <a16:creationId xmlns:a16="http://schemas.microsoft.com/office/drawing/2014/main" id="{DEA841D8-1A4F-1B44-BD9C-D5C39A9B394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63" name="Freeform 1693">
              <a:extLst>
                <a:ext uri="{FF2B5EF4-FFF2-40B4-BE49-F238E27FC236}">
                  <a16:creationId xmlns:a16="http://schemas.microsoft.com/office/drawing/2014/main" id="{3F37A816-FB84-8146-BD09-91DF7F9C919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64" name="Group 1684">
            <a:extLst>
              <a:ext uri="{FF2B5EF4-FFF2-40B4-BE49-F238E27FC236}">
                <a16:creationId xmlns:a16="http://schemas.microsoft.com/office/drawing/2014/main" id="{5B8FFB1E-2FFF-494B-948E-3005F74A6E2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21595" y="1345734"/>
            <a:ext cx="75193" cy="73152"/>
            <a:chOff x="4512" y="2592"/>
            <a:chExt cx="328" cy="320"/>
          </a:xfrm>
        </p:grpSpPr>
        <p:sp>
          <p:nvSpPr>
            <p:cNvPr id="4865" name="Freeform 1685">
              <a:extLst>
                <a:ext uri="{FF2B5EF4-FFF2-40B4-BE49-F238E27FC236}">
                  <a16:creationId xmlns:a16="http://schemas.microsoft.com/office/drawing/2014/main" id="{0522BF3D-DB81-9A40-8367-202FE77F18E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66" name="Freeform 1686">
              <a:extLst>
                <a:ext uri="{FF2B5EF4-FFF2-40B4-BE49-F238E27FC236}">
                  <a16:creationId xmlns:a16="http://schemas.microsoft.com/office/drawing/2014/main" id="{ACBFC0BB-B149-0D44-9DE7-978D87802AB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67" name="Freeform 1687">
              <a:extLst>
                <a:ext uri="{FF2B5EF4-FFF2-40B4-BE49-F238E27FC236}">
                  <a16:creationId xmlns:a16="http://schemas.microsoft.com/office/drawing/2014/main" id="{CE24D6AC-09AE-4C44-B378-B7CD86D8817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68" name="Freeform 1688">
              <a:extLst>
                <a:ext uri="{FF2B5EF4-FFF2-40B4-BE49-F238E27FC236}">
                  <a16:creationId xmlns:a16="http://schemas.microsoft.com/office/drawing/2014/main" id="{6E92E653-6E0E-1241-977B-DF3CE81CF7E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69" name="Group 1684">
            <a:extLst>
              <a:ext uri="{FF2B5EF4-FFF2-40B4-BE49-F238E27FC236}">
                <a16:creationId xmlns:a16="http://schemas.microsoft.com/office/drawing/2014/main" id="{EAA9BB4A-CB96-B849-B217-F71ECBD776B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70554" y="1557383"/>
            <a:ext cx="75193" cy="73152"/>
            <a:chOff x="4512" y="2592"/>
            <a:chExt cx="328" cy="320"/>
          </a:xfrm>
        </p:grpSpPr>
        <p:sp>
          <p:nvSpPr>
            <p:cNvPr id="4870" name="Freeform 1685">
              <a:extLst>
                <a:ext uri="{FF2B5EF4-FFF2-40B4-BE49-F238E27FC236}">
                  <a16:creationId xmlns:a16="http://schemas.microsoft.com/office/drawing/2014/main" id="{5FFDEAAC-2407-B74B-9658-9C2BF68AD1A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71" name="Freeform 1686">
              <a:extLst>
                <a:ext uri="{FF2B5EF4-FFF2-40B4-BE49-F238E27FC236}">
                  <a16:creationId xmlns:a16="http://schemas.microsoft.com/office/drawing/2014/main" id="{D7695254-CBCF-DE4A-947D-F395F767E7B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72" name="Freeform 1687">
              <a:extLst>
                <a:ext uri="{FF2B5EF4-FFF2-40B4-BE49-F238E27FC236}">
                  <a16:creationId xmlns:a16="http://schemas.microsoft.com/office/drawing/2014/main" id="{8F65463C-86FB-1647-9B85-32DEFC6FBAB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73" name="Freeform 1688">
              <a:extLst>
                <a:ext uri="{FF2B5EF4-FFF2-40B4-BE49-F238E27FC236}">
                  <a16:creationId xmlns:a16="http://schemas.microsoft.com/office/drawing/2014/main" id="{D81B2E87-497D-E342-BC9D-D0CB13258D4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74" name="TextBox 4873">
            <a:extLst>
              <a:ext uri="{FF2B5EF4-FFF2-40B4-BE49-F238E27FC236}">
                <a16:creationId xmlns:a16="http://schemas.microsoft.com/office/drawing/2014/main" id="{5568FE74-6C0E-2440-836B-973E7E7E279E}"/>
              </a:ext>
            </a:extLst>
          </p:cNvPr>
          <p:cNvSpPr txBox="1"/>
          <p:nvPr/>
        </p:nvSpPr>
        <p:spPr>
          <a:xfrm>
            <a:off x="3878154" y="1605909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875" name="Group 1689">
            <a:extLst>
              <a:ext uri="{FF2B5EF4-FFF2-40B4-BE49-F238E27FC236}">
                <a16:creationId xmlns:a16="http://schemas.microsoft.com/office/drawing/2014/main" id="{22DFE15F-D536-6445-BC1F-4C62951E28F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95406" y="1396706"/>
            <a:ext cx="75193" cy="73152"/>
            <a:chOff x="4512" y="2592"/>
            <a:chExt cx="328" cy="320"/>
          </a:xfrm>
        </p:grpSpPr>
        <p:sp>
          <p:nvSpPr>
            <p:cNvPr id="4876" name="Freeform 1690">
              <a:extLst>
                <a:ext uri="{FF2B5EF4-FFF2-40B4-BE49-F238E27FC236}">
                  <a16:creationId xmlns:a16="http://schemas.microsoft.com/office/drawing/2014/main" id="{449EA7F7-8052-7147-866D-ABB6CE23846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77" name="Freeform 1691">
              <a:extLst>
                <a:ext uri="{FF2B5EF4-FFF2-40B4-BE49-F238E27FC236}">
                  <a16:creationId xmlns:a16="http://schemas.microsoft.com/office/drawing/2014/main" id="{9AB69BAC-6B04-284A-B2C4-874A61768D4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78" name="Freeform 1692">
              <a:extLst>
                <a:ext uri="{FF2B5EF4-FFF2-40B4-BE49-F238E27FC236}">
                  <a16:creationId xmlns:a16="http://schemas.microsoft.com/office/drawing/2014/main" id="{6C156D18-63B3-6842-B348-9ABBF803617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79" name="Freeform 1693">
              <a:extLst>
                <a:ext uri="{FF2B5EF4-FFF2-40B4-BE49-F238E27FC236}">
                  <a16:creationId xmlns:a16="http://schemas.microsoft.com/office/drawing/2014/main" id="{73B81B9E-717B-F94D-A58C-DF4EC846D7A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80" name="Group 1689">
            <a:extLst>
              <a:ext uri="{FF2B5EF4-FFF2-40B4-BE49-F238E27FC236}">
                <a16:creationId xmlns:a16="http://schemas.microsoft.com/office/drawing/2014/main" id="{53796237-DDF6-4D4A-85C4-C7FCF6D7309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28321" y="1311420"/>
            <a:ext cx="75193" cy="73152"/>
            <a:chOff x="4512" y="2592"/>
            <a:chExt cx="328" cy="320"/>
          </a:xfrm>
        </p:grpSpPr>
        <p:sp>
          <p:nvSpPr>
            <p:cNvPr id="4881" name="Freeform 1690">
              <a:extLst>
                <a:ext uri="{FF2B5EF4-FFF2-40B4-BE49-F238E27FC236}">
                  <a16:creationId xmlns:a16="http://schemas.microsoft.com/office/drawing/2014/main" id="{8BD36CD5-F1BE-5A42-A3F9-CC025E5D3C4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82" name="Freeform 1691">
              <a:extLst>
                <a:ext uri="{FF2B5EF4-FFF2-40B4-BE49-F238E27FC236}">
                  <a16:creationId xmlns:a16="http://schemas.microsoft.com/office/drawing/2014/main" id="{CF24DDA7-04E9-AE4E-8DF3-A1C2262880F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83" name="Freeform 1692">
              <a:extLst>
                <a:ext uri="{FF2B5EF4-FFF2-40B4-BE49-F238E27FC236}">
                  <a16:creationId xmlns:a16="http://schemas.microsoft.com/office/drawing/2014/main" id="{A02D501F-55E7-554C-A566-754F509CB41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84" name="Freeform 1693">
              <a:extLst>
                <a:ext uri="{FF2B5EF4-FFF2-40B4-BE49-F238E27FC236}">
                  <a16:creationId xmlns:a16="http://schemas.microsoft.com/office/drawing/2014/main" id="{6554B783-830F-EE4C-80B1-9F457E77522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85" name="Group 1684">
            <a:extLst>
              <a:ext uri="{FF2B5EF4-FFF2-40B4-BE49-F238E27FC236}">
                <a16:creationId xmlns:a16="http://schemas.microsoft.com/office/drawing/2014/main" id="{3BDA645B-6979-C446-810F-449F9FF18CC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95406" y="1574835"/>
            <a:ext cx="75193" cy="73152"/>
            <a:chOff x="4512" y="2592"/>
            <a:chExt cx="328" cy="320"/>
          </a:xfrm>
        </p:grpSpPr>
        <p:sp>
          <p:nvSpPr>
            <p:cNvPr id="4886" name="Freeform 1685">
              <a:extLst>
                <a:ext uri="{FF2B5EF4-FFF2-40B4-BE49-F238E27FC236}">
                  <a16:creationId xmlns:a16="http://schemas.microsoft.com/office/drawing/2014/main" id="{C4C8D1BF-D704-A042-9A72-FF3A932D715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87" name="Freeform 1686">
              <a:extLst>
                <a:ext uri="{FF2B5EF4-FFF2-40B4-BE49-F238E27FC236}">
                  <a16:creationId xmlns:a16="http://schemas.microsoft.com/office/drawing/2014/main" id="{B447CAE3-8182-2641-AEAC-0167C041B14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88" name="Freeform 1687">
              <a:extLst>
                <a:ext uri="{FF2B5EF4-FFF2-40B4-BE49-F238E27FC236}">
                  <a16:creationId xmlns:a16="http://schemas.microsoft.com/office/drawing/2014/main" id="{AC243DB5-1B23-D743-9B4F-CD00A35C972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89" name="Freeform 1688">
              <a:extLst>
                <a:ext uri="{FF2B5EF4-FFF2-40B4-BE49-F238E27FC236}">
                  <a16:creationId xmlns:a16="http://schemas.microsoft.com/office/drawing/2014/main" id="{CFBA235E-31BF-2047-B236-CE757AC17ED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90" name="Group 1684">
            <a:extLst>
              <a:ext uri="{FF2B5EF4-FFF2-40B4-BE49-F238E27FC236}">
                <a16:creationId xmlns:a16="http://schemas.microsoft.com/office/drawing/2014/main" id="{1BD4C5B4-6D80-2541-A78C-AE82CB2A831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25998" y="1558173"/>
            <a:ext cx="75193" cy="73152"/>
            <a:chOff x="4512" y="2592"/>
            <a:chExt cx="328" cy="320"/>
          </a:xfrm>
        </p:grpSpPr>
        <p:sp>
          <p:nvSpPr>
            <p:cNvPr id="4891" name="Freeform 1685">
              <a:extLst>
                <a:ext uri="{FF2B5EF4-FFF2-40B4-BE49-F238E27FC236}">
                  <a16:creationId xmlns:a16="http://schemas.microsoft.com/office/drawing/2014/main" id="{6B7DF1C9-0CD1-CA45-A812-E999A67F377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92" name="Freeform 1686">
              <a:extLst>
                <a:ext uri="{FF2B5EF4-FFF2-40B4-BE49-F238E27FC236}">
                  <a16:creationId xmlns:a16="http://schemas.microsoft.com/office/drawing/2014/main" id="{6592238E-61C7-E14E-8233-2D8A7073503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93" name="Freeform 1687">
              <a:extLst>
                <a:ext uri="{FF2B5EF4-FFF2-40B4-BE49-F238E27FC236}">
                  <a16:creationId xmlns:a16="http://schemas.microsoft.com/office/drawing/2014/main" id="{97241003-6A9D-264E-82A0-2EB527CE408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94" name="Freeform 1688">
              <a:extLst>
                <a:ext uri="{FF2B5EF4-FFF2-40B4-BE49-F238E27FC236}">
                  <a16:creationId xmlns:a16="http://schemas.microsoft.com/office/drawing/2014/main" id="{523E7032-AF76-A948-ADFC-764726A07C0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95" name="Group 1689">
            <a:extLst>
              <a:ext uri="{FF2B5EF4-FFF2-40B4-BE49-F238E27FC236}">
                <a16:creationId xmlns:a16="http://schemas.microsoft.com/office/drawing/2014/main" id="{594676C6-4470-0849-A648-4EB3348DCAD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92170" y="1515256"/>
            <a:ext cx="75193" cy="73152"/>
            <a:chOff x="4512" y="2592"/>
            <a:chExt cx="328" cy="320"/>
          </a:xfrm>
        </p:grpSpPr>
        <p:sp>
          <p:nvSpPr>
            <p:cNvPr id="4896" name="Freeform 1690">
              <a:extLst>
                <a:ext uri="{FF2B5EF4-FFF2-40B4-BE49-F238E27FC236}">
                  <a16:creationId xmlns:a16="http://schemas.microsoft.com/office/drawing/2014/main" id="{2A6A8712-4422-964D-8A75-64ADCDD4B6A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97" name="Freeform 1691">
              <a:extLst>
                <a:ext uri="{FF2B5EF4-FFF2-40B4-BE49-F238E27FC236}">
                  <a16:creationId xmlns:a16="http://schemas.microsoft.com/office/drawing/2014/main" id="{3875680E-9E24-1C43-B61D-C8D4B2E1707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98" name="Freeform 1692">
              <a:extLst>
                <a:ext uri="{FF2B5EF4-FFF2-40B4-BE49-F238E27FC236}">
                  <a16:creationId xmlns:a16="http://schemas.microsoft.com/office/drawing/2014/main" id="{BEADAF95-724F-7C4A-8814-99A6D575044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99" name="Freeform 1693">
              <a:extLst>
                <a:ext uri="{FF2B5EF4-FFF2-40B4-BE49-F238E27FC236}">
                  <a16:creationId xmlns:a16="http://schemas.microsoft.com/office/drawing/2014/main" id="{7CA7E282-969A-DC4A-8E7E-543D3F8F598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00" name="Group 1689">
            <a:extLst>
              <a:ext uri="{FF2B5EF4-FFF2-40B4-BE49-F238E27FC236}">
                <a16:creationId xmlns:a16="http://schemas.microsoft.com/office/drawing/2014/main" id="{CB11FC1F-A4D9-B340-8013-79B3C41CB23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82954" y="1387151"/>
            <a:ext cx="75193" cy="73152"/>
            <a:chOff x="4512" y="2592"/>
            <a:chExt cx="328" cy="320"/>
          </a:xfrm>
        </p:grpSpPr>
        <p:sp>
          <p:nvSpPr>
            <p:cNvPr id="4901" name="Freeform 1690">
              <a:extLst>
                <a:ext uri="{FF2B5EF4-FFF2-40B4-BE49-F238E27FC236}">
                  <a16:creationId xmlns:a16="http://schemas.microsoft.com/office/drawing/2014/main" id="{E12C267C-4C17-6F44-A587-42489887536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02" name="Freeform 1691">
              <a:extLst>
                <a:ext uri="{FF2B5EF4-FFF2-40B4-BE49-F238E27FC236}">
                  <a16:creationId xmlns:a16="http://schemas.microsoft.com/office/drawing/2014/main" id="{E7870F94-0CFE-4C4A-A8D2-B2AD1EA24F0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03" name="Freeform 1692">
              <a:extLst>
                <a:ext uri="{FF2B5EF4-FFF2-40B4-BE49-F238E27FC236}">
                  <a16:creationId xmlns:a16="http://schemas.microsoft.com/office/drawing/2014/main" id="{6C78C49D-3013-6D45-A402-6F69C764AC6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04" name="Freeform 1693">
              <a:extLst>
                <a:ext uri="{FF2B5EF4-FFF2-40B4-BE49-F238E27FC236}">
                  <a16:creationId xmlns:a16="http://schemas.microsoft.com/office/drawing/2014/main" id="{76CE2609-C64F-BF49-8FF3-A805D87EBDD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05" name="Group 1684">
            <a:extLst>
              <a:ext uri="{FF2B5EF4-FFF2-40B4-BE49-F238E27FC236}">
                <a16:creationId xmlns:a16="http://schemas.microsoft.com/office/drawing/2014/main" id="{FC06E2EC-8E3E-004E-BAD4-D1F07DE1D5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51744" y="1297285"/>
            <a:ext cx="75193" cy="73152"/>
            <a:chOff x="4512" y="2592"/>
            <a:chExt cx="328" cy="320"/>
          </a:xfrm>
        </p:grpSpPr>
        <p:sp>
          <p:nvSpPr>
            <p:cNvPr id="4906" name="Freeform 1685">
              <a:extLst>
                <a:ext uri="{FF2B5EF4-FFF2-40B4-BE49-F238E27FC236}">
                  <a16:creationId xmlns:a16="http://schemas.microsoft.com/office/drawing/2014/main" id="{99B5791C-5B6D-1B48-959F-1D1B4982C83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07" name="Freeform 1686">
              <a:extLst>
                <a:ext uri="{FF2B5EF4-FFF2-40B4-BE49-F238E27FC236}">
                  <a16:creationId xmlns:a16="http://schemas.microsoft.com/office/drawing/2014/main" id="{682E9ECE-DDF3-0E4C-8CC7-7C9B09E18BD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08" name="Freeform 1687">
              <a:extLst>
                <a:ext uri="{FF2B5EF4-FFF2-40B4-BE49-F238E27FC236}">
                  <a16:creationId xmlns:a16="http://schemas.microsoft.com/office/drawing/2014/main" id="{8CEB9890-C5CB-EB4D-A192-FF28E058CCE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09" name="Freeform 1688">
              <a:extLst>
                <a:ext uri="{FF2B5EF4-FFF2-40B4-BE49-F238E27FC236}">
                  <a16:creationId xmlns:a16="http://schemas.microsoft.com/office/drawing/2014/main" id="{F9F874F6-6F58-3245-982A-CFD2EF1B2EF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0" name="Group 1684">
            <a:extLst>
              <a:ext uri="{FF2B5EF4-FFF2-40B4-BE49-F238E27FC236}">
                <a16:creationId xmlns:a16="http://schemas.microsoft.com/office/drawing/2014/main" id="{B5F4A651-2CC4-3441-8903-31CECCA3DEE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83629" y="1625963"/>
            <a:ext cx="75193" cy="73152"/>
            <a:chOff x="4512" y="2592"/>
            <a:chExt cx="328" cy="320"/>
          </a:xfrm>
        </p:grpSpPr>
        <p:sp>
          <p:nvSpPr>
            <p:cNvPr id="4911" name="Freeform 1685">
              <a:extLst>
                <a:ext uri="{FF2B5EF4-FFF2-40B4-BE49-F238E27FC236}">
                  <a16:creationId xmlns:a16="http://schemas.microsoft.com/office/drawing/2014/main" id="{6D866919-F17E-D948-AE73-C9AE1653B78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2" name="Freeform 1686">
              <a:extLst>
                <a:ext uri="{FF2B5EF4-FFF2-40B4-BE49-F238E27FC236}">
                  <a16:creationId xmlns:a16="http://schemas.microsoft.com/office/drawing/2014/main" id="{068E917B-25BB-F240-8C24-63496A484E4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3" name="Freeform 1687">
              <a:extLst>
                <a:ext uri="{FF2B5EF4-FFF2-40B4-BE49-F238E27FC236}">
                  <a16:creationId xmlns:a16="http://schemas.microsoft.com/office/drawing/2014/main" id="{4BAC9E27-212D-8648-907D-6CC3C2FF5B9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4" name="Freeform 1688">
              <a:extLst>
                <a:ext uri="{FF2B5EF4-FFF2-40B4-BE49-F238E27FC236}">
                  <a16:creationId xmlns:a16="http://schemas.microsoft.com/office/drawing/2014/main" id="{3FC32461-7C01-1745-A44F-2895027D31D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5" name="Group 1689">
            <a:extLst>
              <a:ext uri="{FF2B5EF4-FFF2-40B4-BE49-F238E27FC236}">
                <a16:creationId xmlns:a16="http://schemas.microsoft.com/office/drawing/2014/main" id="{9AA2B7AE-B493-D94B-841E-C9CE993DEA1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19085" y="1421461"/>
            <a:ext cx="75193" cy="73152"/>
            <a:chOff x="4512" y="2592"/>
            <a:chExt cx="328" cy="320"/>
          </a:xfrm>
        </p:grpSpPr>
        <p:sp>
          <p:nvSpPr>
            <p:cNvPr id="4916" name="Freeform 1690">
              <a:extLst>
                <a:ext uri="{FF2B5EF4-FFF2-40B4-BE49-F238E27FC236}">
                  <a16:creationId xmlns:a16="http://schemas.microsoft.com/office/drawing/2014/main" id="{2611E346-9B1F-0348-88B6-8D0BA73B1F5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" name="Freeform 1691">
              <a:extLst>
                <a:ext uri="{FF2B5EF4-FFF2-40B4-BE49-F238E27FC236}">
                  <a16:creationId xmlns:a16="http://schemas.microsoft.com/office/drawing/2014/main" id="{82CBDB34-34A7-124C-9BAC-EC21C6F29DE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8" name="Freeform 1692">
              <a:extLst>
                <a:ext uri="{FF2B5EF4-FFF2-40B4-BE49-F238E27FC236}">
                  <a16:creationId xmlns:a16="http://schemas.microsoft.com/office/drawing/2014/main" id="{E6D00D83-AE51-3B4C-8801-B783001ABD0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9" name="Freeform 1693">
              <a:extLst>
                <a:ext uri="{FF2B5EF4-FFF2-40B4-BE49-F238E27FC236}">
                  <a16:creationId xmlns:a16="http://schemas.microsoft.com/office/drawing/2014/main" id="{83EE74E5-7E77-4740-A632-AFB6C6B0A54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20" name="Group 1689">
            <a:extLst>
              <a:ext uri="{FF2B5EF4-FFF2-40B4-BE49-F238E27FC236}">
                <a16:creationId xmlns:a16="http://schemas.microsoft.com/office/drawing/2014/main" id="{E42D9DF0-3371-804D-AA68-7B03B8CF5DF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71485" y="1446216"/>
            <a:ext cx="75193" cy="73152"/>
            <a:chOff x="4512" y="2592"/>
            <a:chExt cx="328" cy="320"/>
          </a:xfrm>
        </p:grpSpPr>
        <p:sp>
          <p:nvSpPr>
            <p:cNvPr id="4921" name="Freeform 1690">
              <a:extLst>
                <a:ext uri="{FF2B5EF4-FFF2-40B4-BE49-F238E27FC236}">
                  <a16:creationId xmlns:a16="http://schemas.microsoft.com/office/drawing/2014/main" id="{2396E247-3CDC-D940-BE99-2EBE33B7701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2" name="Freeform 1691">
              <a:extLst>
                <a:ext uri="{FF2B5EF4-FFF2-40B4-BE49-F238E27FC236}">
                  <a16:creationId xmlns:a16="http://schemas.microsoft.com/office/drawing/2014/main" id="{23CEFE18-4A65-A14A-AF03-7AB28D97914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3" name="Freeform 1692">
              <a:extLst>
                <a:ext uri="{FF2B5EF4-FFF2-40B4-BE49-F238E27FC236}">
                  <a16:creationId xmlns:a16="http://schemas.microsoft.com/office/drawing/2014/main" id="{69080056-9900-5648-840E-E2BF5F263B9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4" name="Freeform 1693">
              <a:extLst>
                <a:ext uri="{FF2B5EF4-FFF2-40B4-BE49-F238E27FC236}">
                  <a16:creationId xmlns:a16="http://schemas.microsoft.com/office/drawing/2014/main" id="{DD72F6F6-A7E7-BE44-A1D4-2FFB90F4476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25" name="Group 1684">
            <a:extLst>
              <a:ext uri="{FF2B5EF4-FFF2-40B4-BE49-F238E27FC236}">
                <a16:creationId xmlns:a16="http://schemas.microsoft.com/office/drawing/2014/main" id="{89D5C1DD-0881-1444-A9BE-E91715F9577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24517" y="1599590"/>
            <a:ext cx="75193" cy="73152"/>
            <a:chOff x="4512" y="2592"/>
            <a:chExt cx="328" cy="320"/>
          </a:xfrm>
        </p:grpSpPr>
        <p:sp>
          <p:nvSpPr>
            <p:cNvPr id="4926" name="Freeform 1685">
              <a:extLst>
                <a:ext uri="{FF2B5EF4-FFF2-40B4-BE49-F238E27FC236}">
                  <a16:creationId xmlns:a16="http://schemas.microsoft.com/office/drawing/2014/main" id="{F47D526E-BBD9-1746-B7B1-15FB5B9E77C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7" name="Freeform 1686">
              <a:extLst>
                <a:ext uri="{FF2B5EF4-FFF2-40B4-BE49-F238E27FC236}">
                  <a16:creationId xmlns:a16="http://schemas.microsoft.com/office/drawing/2014/main" id="{1213D91C-A72A-CC4B-8DFA-B4A39C4B859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8" name="Freeform 1687">
              <a:extLst>
                <a:ext uri="{FF2B5EF4-FFF2-40B4-BE49-F238E27FC236}">
                  <a16:creationId xmlns:a16="http://schemas.microsoft.com/office/drawing/2014/main" id="{F3BC483A-43DE-2049-B663-B861992DC05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9" name="Freeform 1688">
              <a:extLst>
                <a:ext uri="{FF2B5EF4-FFF2-40B4-BE49-F238E27FC236}">
                  <a16:creationId xmlns:a16="http://schemas.microsoft.com/office/drawing/2014/main" id="{A00D5179-F7CD-D44E-9721-A1B7D062E61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30" name="Group 1684">
            <a:extLst>
              <a:ext uri="{FF2B5EF4-FFF2-40B4-BE49-F238E27FC236}">
                <a16:creationId xmlns:a16="http://schemas.microsoft.com/office/drawing/2014/main" id="{A3C59659-CDEF-2149-A0AA-A6B3054EB85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16826" y="1566223"/>
            <a:ext cx="75193" cy="73152"/>
            <a:chOff x="4512" y="2592"/>
            <a:chExt cx="328" cy="320"/>
          </a:xfrm>
        </p:grpSpPr>
        <p:sp>
          <p:nvSpPr>
            <p:cNvPr id="4931" name="Freeform 1685">
              <a:extLst>
                <a:ext uri="{FF2B5EF4-FFF2-40B4-BE49-F238E27FC236}">
                  <a16:creationId xmlns:a16="http://schemas.microsoft.com/office/drawing/2014/main" id="{3B1675B2-F741-524A-B39D-86D92A10C47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32" name="Freeform 1686">
              <a:extLst>
                <a:ext uri="{FF2B5EF4-FFF2-40B4-BE49-F238E27FC236}">
                  <a16:creationId xmlns:a16="http://schemas.microsoft.com/office/drawing/2014/main" id="{4E3004A9-EBBA-E44F-84F4-010FD3EB04A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33" name="Freeform 1687">
              <a:extLst>
                <a:ext uri="{FF2B5EF4-FFF2-40B4-BE49-F238E27FC236}">
                  <a16:creationId xmlns:a16="http://schemas.microsoft.com/office/drawing/2014/main" id="{BCA90110-2960-024F-A091-3C105BD8706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34" name="Freeform 1688">
              <a:extLst>
                <a:ext uri="{FF2B5EF4-FFF2-40B4-BE49-F238E27FC236}">
                  <a16:creationId xmlns:a16="http://schemas.microsoft.com/office/drawing/2014/main" id="{94074603-EEA3-204E-BE52-E93FDFC069D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35" name="Group 1689">
            <a:extLst>
              <a:ext uri="{FF2B5EF4-FFF2-40B4-BE49-F238E27FC236}">
                <a16:creationId xmlns:a16="http://schemas.microsoft.com/office/drawing/2014/main" id="{A1FAAC83-19BE-EC41-B4D0-B866B8FE514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96639" y="1506453"/>
            <a:ext cx="75193" cy="73152"/>
            <a:chOff x="4512" y="2592"/>
            <a:chExt cx="328" cy="320"/>
          </a:xfrm>
        </p:grpSpPr>
        <p:sp>
          <p:nvSpPr>
            <p:cNvPr id="4936" name="Freeform 1690">
              <a:extLst>
                <a:ext uri="{FF2B5EF4-FFF2-40B4-BE49-F238E27FC236}">
                  <a16:creationId xmlns:a16="http://schemas.microsoft.com/office/drawing/2014/main" id="{DC2C9D67-7A48-7D4F-A78C-5C5E7C79C7F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37" name="Freeform 1691">
              <a:extLst>
                <a:ext uri="{FF2B5EF4-FFF2-40B4-BE49-F238E27FC236}">
                  <a16:creationId xmlns:a16="http://schemas.microsoft.com/office/drawing/2014/main" id="{7B71C87F-5155-BD4F-AF11-E7C5CC0A52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38" name="Freeform 1692">
              <a:extLst>
                <a:ext uri="{FF2B5EF4-FFF2-40B4-BE49-F238E27FC236}">
                  <a16:creationId xmlns:a16="http://schemas.microsoft.com/office/drawing/2014/main" id="{6F32F3D7-605D-5C47-B975-702C94C3024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39" name="Freeform 1693">
              <a:extLst>
                <a:ext uri="{FF2B5EF4-FFF2-40B4-BE49-F238E27FC236}">
                  <a16:creationId xmlns:a16="http://schemas.microsoft.com/office/drawing/2014/main" id="{2B40F887-8D31-584D-8DA7-AD061ED2156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40" name="Group 1689">
            <a:extLst>
              <a:ext uri="{FF2B5EF4-FFF2-40B4-BE49-F238E27FC236}">
                <a16:creationId xmlns:a16="http://schemas.microsoft.com/office/drawing/2014/main" id="{E7A48EA7-0784-FB4B-A0C8-2086D7EAF58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55782" y="1337548"/>
            <a:ext cx="75193" cy="73152"/>
            <a:chOff x="4512" y="2592"/>
            <a:chExt cx="328" cy="320"/>
          </a:xfrm>
        </p:grpSpPr>
        <p:sp>
          <p:nvSpPr>
            <p:cNvPr id="4941" name="Freeform 1690">
              <a:extLst>
                <a:ext uri="{FF2B5EF4-FFF2-40B4-BE49-F238E27FC236}">
                  <a16:creationId xmlns:a16="http://schemas.microsoft.com/office/drawing/2014/main" id="{8F14A2DC-C885-B34A-98DD-6650002C790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42" name="Freeform 1691">
              <a:extLst>
                <a:ext uri="{FF2B5EF4-FFF2-40B4-BE49-F238E27FC236}">
                  <a16:creationId xmlns:a16="http://schemas.microsoft.com/office/drawing/2014/main" id="{F29909A2-1451-5943-B241-EA4E7255A80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43" name="Freeform 1692">
              <a:extLst>
                <a:ext uri="{FF2B5EF4-FFF2-40B4-BE49-F238E27FC236}">
                  <a16:creationId xmlns:a16="http://schemas.microsoft.com/office/drawing/2014/main" id="{68D42150-1B1B-8C44-A774-4125469257F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44" name="Freeform 1693">
              <a:extLst>
                <a:ext uri="{FF2B5EF4-FFF2-40B4-BE49-F238E27FC236}">
                  <a16:creationId xmlns:a16="http://schemas.microsoft.com/office/drawing/2014/main" id="{203314EE-3401-DF4B-9F15-3B7B150F074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945" name="Group 1684">
            <a:extLst>
              <a:ext uri="{FF2B5EF4-FFF2-40B4-BE49-F238E27FC236}">
                <a16:creationId xmlns:a16="http://schemas.microsoft.com/office/drawing/2014/main" id="{CAF5CF11-D7EC-B948-B045-E9EFB600B3F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73995" y="1498134"/>
            <a:ext cx="75193" cy="73152"/>
            <a:chOff x="4512" y="2592"/>
            <a:chExt cx="328" cy="320"/>
          </a:xfrm>
        </p:grpSpPr>
        <p:sp>
          <p:nvSpPr>
            <p:cNvPr id="4946" name="Freeform 1685">
              <a:extLst>
                <a:ext uri="{FF2B5EF4-FFF2-40B4-BE49-F238E27FC236}">
                  <a16:creationId xmlns:a16="http://schemas.microsoft.com/office/drawing/2014/main" id="{40FB0FED-1C1B-A343-9C5E-09A14D23629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47" name="Freeform 1686">
              <a:extLst>
                <a:ext uri="{FF2B5EF4-FFF2-40B4-BE49-F238E27FC236}">
                  <a16:creationId xmlns:a16="http://schemas.microsoft.com/office/drawing/2014/main" id="{A078C303-DFF7-E34A-93E9-7DCCA984E26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48" name="Freeform 1687">
              <a:extLst>
                <a:ext uri="{FF2B5EF4-FFF2-40B4-BE49-F238E27FC236}">
                  <a16:creationId xmlns:a16="http://schemas.microsoft.com/office/drawing/2014/main" id="{0AE6298F-DDA4-3F44-BAFE-26BB3EC40C3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49" name="Freeform 1688">
              <a:extLst>
                <a:ext uri="{FF2B5EF4-FFF2-40B4-BE49-F238E27FC236}">
                  <a16:creationId xmlns:a16="http://schemas.microsoft.com/office/drawing/2014/main" id="{8A26E517-9BD9-744A-AE6F-CDF11ADCFB3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50" name="Group 1684">
            <a:extLst>
              <a:ext uri="{FF2B5EF4-FFF2-40B4-BE49-F238E27FC236}">
                <a16:creationId xmlns:a16="http://schemas.microsoft.com/office/drawing/2014/main" id="{D406AC26-CFAE-6B4D-A8B6-FA510B4702F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51101" y="1269465"/>
            <a:ext cx="75193" cy="73152"/>
            <a:chOff x="4512" y="2592"/>
            <a:chExt cx="328" cy="320"/>
          </a:xfrm>
        </p:grpSpPr>
        <p:sp>
          <p:nvSpPr>
            <p:cNvPr id="4951" name="Freeform 1685">
              <a:extLst>
                <a:ext uri="{FF2B5EF4-FFF2-40B4-BE49-F238E27FC236}">
                  <a16:creationId xmlns:a16="http://schemas.microsoft.com/office/drawing/2014/main" id="{32515D2C-D7BD-2E4F-9725-E74481D8995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52" name="Freeform 1686">
              <a:extLst>
                <a:ext uri="{FF2B5EF4-FFF2-40B4-BE49-F238E27FC236}">
                  <a16:creationId xmlns:a16="http://schemas.microsoft.com/office/drawing/2014/main" id="{AB96BCAC-6189-8145-BD4F-30BFC1B4F0C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53" name="Freeform 1687">
              <a:extLst>
                <a:ext uri="{FF2B5EF4-FFF2-40B4-BE49-F238E27FC236}">
                  <a16:creationId xmlns:a16="http://schemas.microsoft.com/office/drawing/2014/main" id="{6D631575-9E90-6048-9B22-F7025664458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54" name="Freeform 1688">
              <a:extLst>
                <a:ext uri="{FF2B5EF4-FFF2-40B4-BE49-F238E27FC236}">
                  <a16:creationId xmlns:a16="http://schemas.microsoft.com/office/drawing/2014/main" id="{90AF14CC-BF5A-D54F-B810-82C249A74BE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55" name="TextBox 4954">
            <a:extLst>
              <a:ext uri="{FF2B5EF4-FFF2-40B4-BE49-F238E27FC236}">
                <a16:creationId xmlns:a16="http://schemas.microsoft.com/office/drawing/2014/main" id="{573DFD97-B7E1-3B4D-A6F4-BFCA7F502846}"/>
              </a:ext>
            </a:extLst>
          </p:cNvPr>
          <p:cNvSpPr txBox="1"/>
          <p:nvPr/>
        </p:nvSpPr>
        <p:spPr>
          <a:xfrm>
            <a:off x="3945870" y="146197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956" name="Group 1689">
            <a:extLst>
              <a:ext uri="{FF2B5EF4-FFF2-40B4-BE49-F238E27FC236}">
                <a16:creationId xmlns:a16="http://schemas.microsoft.com/office/drawing/2014/main" id="{1F961C3A-DB05-EF42-A1F2-B8DF939FE6B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20634" y="1328998"/>
            <a:ext cx="75193" cy="73152"/>
            <a:chOff x="4512" y="2592"/>
            <a:chExt cx="328" cy="320"/>
          </a:xfrm>
        </p:grpSpPr>
        <p:sp>
          <p:nvSpPr>
            <p:cNvPr id="4957" name="Freeform 1690">
              <a:extLst>
                <a:ext uri="{FF2B5EF4-FFF2-40B4-BE49-F238E27FC236}">
                  <a16:creationId xmlns:a16="http://schemas.microsoft.com/office/drawing/2014/main" id="{91E28F25-C7FE-8849-887D-A216BBCE179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58" name="Freeform 1691">
              <a:extLst>
                <a:ext uri="{FF2B5EF4-FFF2-40B4-BE49-F238E27FC236}">
                  <a16:creationId xmlns:a16="http://schemas.microsoft.com/office/drawing/2014/main" id="{D2E6B41E-31F7-994F-8951-BD7B1337D63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59" name="Freeform 1692">
              <a:extLst>
                <a:ext uri="{FF2B5EF4-FFF2-40B4-BE49-F238E27FC236}">
                  <a16:creationId xmlns:a16="http://schemas.microsoft.com/office/drawing/2014/main" id="{3C8C07CD-A8CF-3F49-8C7D-6F93FFB800F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60" name="Freeform 1693">
              <a:extLst>
                <a:ext uri="{FF2B5EF4-FFF2-40B4-BE49-F238E27FC236}">
                  <a16:creationId xmlns:a16="http://schemas.microsoft.com/office/drawing/2014/main" id="{B8B139DD-97D5-7A45-B0D8-D91C3B0FADC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61" name="Group 1689">
            <a:extLst>
              <a:ext uri="{FF2B5EF4-FFF2-40B4-BE49-F238E27FC236}">
                <a16:creationId xmlns:a16="http://schemas.microsoft.com/office/drawing/2014/main" id="{51F5F886-6521-8641-AADF-2A875C34B45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15522" y="1277528"/>
            <a:ext cx="75193" cy="73152"/>
            <a:chOff x="4512" y="2592"/>
            <a:chExt cx="328" cy="320"/>
          </a:xfrm>
        </p:grpSpPr>
        <p:sp>
          <p:nvSpPr>
            <p:cNvPr id="4962" name="Freeform 1690">
              <a:extLst>
                <a:ext uri="{FF2B5EF4-FFF2-40B4-BE49-F238E27FC236}">
                  <a16:creationId xmlns:a16="http://schemas.microsoft.com/office/drawing/2014/main" id="{ED6E5119-3046-D442-A1F6-CB7A8023C56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63" name="Freeform 1691">
              <a:extLst>
                <a:ext uri="{FF2B5EF4-FFF2-40B4-BE49-F238E27FC236}">
                  <a16:creationId xmlns:a16="http://schemas.microsoft.com/office/drawing/2014/main" id="{0E831947-0B40-D446-8F47-99FB5BD45B3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64" name="Freeform 1692">
              <a:extLst>
                <a:ext uri="{FF2B5EF4-FFF2-40B4-BE49-F238E27FC236}">
                  <a16:creationId xmlns:a16="http://schemas.microsoft.com/office/drawing/2014/main" id="{FD602B03-DE6C-E14A-8E32-7BA44A68D8C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65" name="Freeform 1693">
              <a:extLst>
                <a:ext uri="{FF2B5EF4-FFF2-40B4-BE49-F238E27FC236}">
                  <a16:creationId xmlns:a16="http://schemas.microsoft.com/office/drawing/2014/main" id="{30E9EF86-2528-1548-B5E3-D4BD9BCD6EE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66" name="Group 1684">
            <a:extLst>
              <a:ext uri="{FF2B5EF4-FFF2-40B4-BE49-F238E27FC236}">
                <a16:creationId xmlns:a16="http://schemas.microsoft.com/office/drawing/2014/main" id="{39BB57B9-EC5E-1A4C-ADA2-0B31FBC8225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63122" y="1430902"/>
            <a:ext cx="75193" cy="73152"/>
            <a:chOff x="4512" y="2592"/>
            <a:chExt cx="328" cy="320"/>
          </a:xfrm>
        </p:grpSpPr>
        <p:sp>
          <p:nvSpPr>
            <p:cNvPr id="4967" name="Freeform 1685">
              <a:extLst>
                <a:ext uri="{FF2B5EF4-FFF2-40B4-BE49-F238E27FC236}">
                  <a16:creationId xmlns:a16="http://schemas.microsoft.com/office/drawing/2014/main" id="{C8E8BCFB-0128-A94D-AC60-4417539B19C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68" name="Freeform 1686">
              <a:extLst>
                <a:ext uri="{FF2B5EF4-FFF2-40B4-BE49-F238E27FC236}">
                  <a16:creationId xmlns:a16="http://schemas.microsoft.com/office/drawing/2014/main" id="{224AE922-C828-524C-81DC-777C731D9EF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69" name="Freeform 1687">
              <a:extLst>
                <a:ext uri="{FF2B5EF4-FFF2-40B4-BE49-F238E27FC236}">
                  <a16:creationId xmlns:a16="http://schemas.microsoft.com/office/drawing/2014/main" id="{59B95FFA-7999-4348-9132-5DD110ECD54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70" name="Freeform 1688">
              <a:extLst>
                <a:ext uri="{FF2B5EF4-FFF2-40B4-BE49-F238E27FC236}">
                  <a16:creationId xmlns:a16="http://schemas.microsoft.com/office/drawing/2014/main" id="{B2B7DFD2-584C-FC44-B719-F9E400F0F97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71" name="Group 1684">
            <a:extLst>
              <a:ext uri="{FF2B5EF4-FFF2-40B4-BE49-F238E27FC236}">
                <a16:creationId xmlns:a16="http://schemas.microsoft.com/office/drawing/2014/main" id="{8187223F-9E60-E343-AA1E-887C83B8B86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93714" y="1414240"/>
            <a:ext cx="75193" cy="73152"/>
            <a:chOff x="4512" y="2592"/>
            <a:chExt cx="328" cy="320"/>
          </a:xfrm>
        </p:grpSpPr>
        <p:sp>
          <p:nvSpPr>
            <p:cNvPr id="4972" name="Freeform 1685">
              <a:extLst>
                <a:ext uri="{FF2B5EF4-FFF2-40B4-BE49-F238E27FC236}">
                  <a16:creationId xmlns:a16="http://schemas.microsoft.com/office/drawing/2014/main" id="{A3E7EC25-4C45-754F-9C13-45D2738815A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73" name="Freeform 1686">
              <a:extLst>
                <a:ext uri="{FF2B5EF4-FFF2-40B4-BE49-F238E27FC236}">
                  <a16:creationId xmlns:a16="http://schemas.microsoft.com/office/drawing/2014/main" id="{C492E2B9-396E-E442-85B9-9111514F04E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74" name="Freeform 1687">
              <a:extLst>
                <a:ext uri="{FF2B5EF4-FFF2-40B4-BE49-F238E27FC236}">
                  <a16:creationId xmlns:a16="http://schemas.microsoft.com/office/drawing/2014/main" id="{707A2DF3-8300-4E45-B233-8FC0401ED80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75" name="Freeform 1688">
              <a:extLst>
                <a:ext uri="{FF2B5EF4-FFF2-40B4-BE49-F238E27FC236}">
                  <a16:creationId xmlns:a16="http://schemas.microsoft.com/office/drawing/2014/main" id="{198FB143-5612-B94A-8E32-CC1316B6153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76" name="TextBox 4975">
            <a:extLst>
              <a:ext uri="{FF2B5EF4-FFF2-40B4-BE49-F238E27FC236}">
                <a16:creationId xmlns:a16="http://schemas.microsoft.com/office/drawing/2014/main" id="{8846273C-877B-C345-96E9-8F71F4106EA2}"/>
              </a:ext>
            </a:extLst>
          </p:cNvPr>
          <p:cNvSpPr txBox="1"/>
          <p:nvPr/>
        </p:nvSpPr>
        <p:spPr>
          <a:xfrm>
            <a:off x="4098270" y="161437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977" name="Group 1689">
            <a:extLst>
              <a:ext uri="{FF2B5EF4-FFF2-40B4-BE49-F238E27FC236}">
                <a16:creationId xmlns:a16="http://schemas.microsoft.com/office/drawing/2014/main" id="{5C9093E7-8A80-554F-B57D-63F80C28F09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59886" y="1371323"/>
            <a:ext cx="75193" cy="73152"/>
            <a:chOff x="4512" y="2592"/>
            <a:chExt cx="328" cy="320"/>
          </a:xfrm>
        </p:grpSpPr>
        <p:sp>
          <p:nvSpPr>
            <p:cNvPr id="4978" name="Freeform 1690">
              <a:extLst>
                <a:ext uri="{FF2B5EF4-FFF2-40B4-BE49-F238E27FC236}">
                  <a16:creationId xmlns:a16="http://schemas.microsoft.com/office/drawing/2014/main" id="{6C242339-537E-2A4B-AB14-8DAE20C4627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79" name="Freeform 1691">
              <a:extLst>
                <a:ext uri="{FF2B5EF4-FFF2-40B4-BE49-F238E27FC236}">
                  <a16:creationId xmlns:a16="http://schemas.microsoft.com/office/drawing/2014/main" id="{52F78257-9072-0C42-BB5D-CF2E429B825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80" name="Freeform 1692">
              <a:extLst>
                <a:ext uri="{FF2B5EF4-FFF2-40B4-BE49-F238E27FC236}">
                  <a16:creationId xmlns:a16="http://schemas.microsoft.com/office/drawing/2014/main" id="{A725C7B8-A8A8-F448-81C7-520FAD1534F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81" name="Freeform 1693">
              <a:extLst>
                <a:ext uri="{FF2B5EF4-FFF2-40B4-BE49-F238E27FC236}">
                  <a16:creationId xmlns:a16="http://schemas.microsoft.com/office/drawing/2014/main" id="{CDF15E7B-8397-4942-9C5D-5EF6B3FEB9C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82" name="Group 1689">
            <a:extLst>
              <a:ext uri="{FF2B5EF4-FFF2-40B4-BE49-F238E27FC236}">
                <a16:creationId xmlns:a16="http://schemas.microsoft.com/office/drawing/2014/main" id="{87F7F88D-2124-AF4C-9DDB-C81B1B932F8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50670" y="1243218"/>
            <a:ext cx="75193" cy="73152"/>
            <a:chOff x="4512" y="2592"/>
            <a:chExt cx="328" cy="320"/>
          </a:xfrm>
        </p:grpSpPr>
        <p:sp>
          <p:nvSpPr>
            <p:cNvPr id="4983" name="Freeform 1690">
              <a:extLst>
                <a:ext uri="{FF2B5EF4-FFF2-40B4-BE49-F238E27FC236}">
                  <a16:creationId xmlns:a16="http://schemas.microsoft.com/office/drawing/2014/main" id="{FD709B76-3C21-0A4C-9455-0E1B6E49D1A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84" name="Freeform 1691">
              <a:extLst>
                <a:ext uri="{FF2B5EF4-FFF2-40B4-BE49-F238E27FC236}">
                  <a16:creationId xmlns:a16="http://schemas.microsoft.com/office/drawing/2014/main" id="{D74FF34A-B231-A14C-A2B8-B823282C763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85" name="Freeform 1692">
              <a:extLst>
                <a:ext uri="{FF2B5EF4-FFF2-40B4-BE49-F238E27FC236}">
                  <a16:creationId xmlns:a16="http://schemas.microsoft.com/office/drawing/2014/main" id="{4E22C62D-53A9-F645-888D-A176456B905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86" name="Freeform 1693">
              <a:extLst>
                <a:ext uri="{FF2B5EF4-FFF2-40B4-BE49-F238E27FC236}">
                  <a16:creationId xmlns:a16="http://schemas.microsoft.com/office/drawing/2014/main" id="{3589EFCC-7283-254E-BB0A-ABDCE764ABF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87" name="Group 1684">
            <a:extLst>
              <a:ext uri="{FF2B5EF4-FFF2-40B4-BE49-F238E27FC236}">
                <a16:creationId xmlns:a16="http://schemas.microsoft.com/office/drawing/2014/main" id="{8AF42B9B-7373-7D46-81D7-13B4BCF5F18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79959" y="1542239"/>
            <a:ext cx="75193" cy="73152"/>
            <a:chOff x="4512" y="2592"/>
            <a:chExt cx="328" cy="320"/>
          </a:xfrm>
        </p:grpSpPr>
        <p:sp>
          <p:nvSpPr>
            <p:cNvPr id="4988" name="Freeform 1685">
              <a:extLst>
                <a:ext uri="{FF2B5EF4-FFF2-40B4-BE49-F238E27FC236}">
                  <a16:creationId xmlns:a16="http://schemas.microsoft.com/office/drawing/2014/main" id="{0FA538E5-8449-534D-B14D-820CFBCE562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89" name="Freeform 1686">
              <a:extLst>
                <a:ext uri="{FF2B5EF4-FFF2-40B4-BE49-F238E27FC236}">
                  <a16:creationId xmlns:a16="http://schemas.microsoft.com/office/drawing/2014/main" id="{E676B28B-5869-7F40-91B0-38081C033F9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90" name="Freeform 1687">
              <a:extLst>
                <a:ext uri="{FF2B5EF4-FFF2-40B4-BE49-F238E27FC236}">
                  <a16:creationId xmlns:a16="http://schemas.microsoft.com/office/drawing/2014/main" id="{D64850A3-21B7-6149-88CD-2EE7E15FE18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91" name="Freeform 1688">
              <a:extLst>
                <a:ext uri="{FF2B5EF4-FFF2-40B4-BE49-F238E27FC236}">
                  <a16:creationId xmlns:a16="http://schemas.microsoft.com/office/drawing/2014/main" id="{8724EB99-781C-2846-B09C-22BBC40C5E7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92" name="Group 1684">
            <a:extLst>
              <a:ext uri="{FF2B5EF4-FFF2-40B4-BE49-F238E27FC236}">
                <a16:creationId xmlns:a16="http://schemas.microsoft.com/office/drawing/2014/main" id="{129C49C1-B626-5E47-AC4C-DBD63E4DF0B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46114" y="1566640"/>
            <a:ext cx="75193" cy="73152"/>
            <a:chOff x="4512" y="2592"/>
            <a:chExt cx="328" cy="320"/>
          </a:xfrm>
        </p:grpSpPr>
        <p:sp>
          <p:nvSpPr>
            <p:cNvPr id="4993" name="Freeform 1685">
              <a:extLst>
                <a:ext uri="{FF2B5EF4-FFF2-40B4-BE49-F238E27FC236}">
                  <a16:creationId xmlns:a16="http://schemas.microsoft.com/office/drawing/2014/main" id="{17B91AED-11BB-1E47-8624-425E79BB71C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94" name="Freeform 1686">
              <a:extLst>
                <a:ext uri="{FF2B5EF4-FFF2-40B4-BE49-F238E27FC236}">
                  <a16:creationId xmlns:a16="http://schemas.microsoft.com/office/drawing/2014/main" id="{2F179BC6-0852-B144-8F2B-F130AD8BB2C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95" name="Freeform 1687">
              <a:extLst>
                <a:ext uri="{FF2B5EF4-FFF2-40B4-BE49-F238E27FC236}">
                  <a16:creationId xmlns:a16="http://schemas.microsoft.com/office/drawing/2014/main" id="{606BC8EC-9C8E-5143-9484-0BD1F7E49FC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96" name="Freeform 1688">
              <a:extLst>
                <a:ext uri="{FF2B5EF4-FFF2-40B4-BE49-F238E27FC236}">
                  <a16:creationId xmlns:a16="http://schemas.microsoft.com/office/drawing/2014/main" id="{3397A6C6-AAA5-E84D-9D18-3DD70EC4804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97" name="TextBox 4996">
            <a:extLst>
              <a:ext uri="{FF2B5EF4-FFF2-40B4-BE49-F238E27FC236}">
                <a16:creationId xmlns:a16="http://schemas.microsoft.com/office/drawing/2014/main" id="{27D84A2A-FD0A-5649-92D9-E05E73F4918D}"/>
              </a:ext>
            </a:extLst>
          </p:cNvPr>
          <p:cNvSpPr txBox="1"/>
          <p:nvPr/>
        </p:nvSpPr>
        <p:spPr>
          <a:xfrm>
            <a:off x="4250670" y="176677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4998" name="Group 1689">
            <a:extLst>
              <a:ext uri="{FF2B5EF4-FFF2-40B4-BE49-F238E27FC236}">
                <a16:creationId xmlns:a16="http://schemas.microsoft.com/office/drawing/2014/main" id="{E3EEDF0D-4E7D-B84D-B8E0-14F10DF6ACE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86801" y="1277528"/>
            <a:ext cx="75193" cy="73152"/>
            <a:chOff x="4512" y="2592"/>
            <a:chExt cx="328" cy="320"/>
          </a:xfrm>
        </p:grpSpPr>
        <p:sp>
          <p:nvSpPr>
            <p:cNvPr id="4999" name="Freeform 1690">
              <a:extLst>
                <a:ext uri="{FF2B5EF4-FFF2-40B4-BE49-F238E27FC236}">
                  <a16:creationId xmlns:a16="http://schemas.microsoft.com/office/drawing/2014/main" id="{E9A0AFF0-880B-3D4B-AE12-893475FBA3C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00" name="Freeform 1691">
              <a:extLst>
                <a:ext uri="{FF2B5EF4-FFF2-40B4-BE49-F238E27FC236}">
                  <a16:creationId xmlns:a16="http://schemas.microsoft.com/office/drawing/2014/main" id="{EC6025CD-836B-AD45-A001-27642F8A739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01" name="Freeform 1692">
              <a:extLst>
                <a:ext uri="{FF2B5EF4-FFF2-40B4-BE49-F238E27FC236}">
                  <a16:creationId xmlns:a16="http://schemas.microsoft.com/office/drawing/2014/main" id="{0B72FACC-E424-014D-AA43-48274DEC8B8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02" name="Freeform 1693">
              <a:extLst>
                <a:ext uri="{FF2B5EF4-FFF2-40B4-BE49-F238E27FC236}">
                  <a16:creationId xmlns:a16="http://schemas.microsoft.com/office/drawing/2014/main" id="{F02BB330-7858-C547-90D3-F7FDE2D4735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03" name="Group 5002">
            <a:extLst>
              <a:ext uri="{FF2B5EF4-FFF2-40B4-BE49-F238E27FC236}">
                <a16:creationId xmlns:a16="http://schemas.microsoft.com/office/drawing/2014/main" id="{6B1E28A0-ACA1-394A-87E2-93DD745081F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39201" y="1302283"/>
            <a:ext cx="75193" cy="73152"/>
            <a:chOff x="4512" y="2592"/>
            <a:chExt cx="328" cy="320"/>
          </a:xfrm>
        </p:grpSpPr>
        <p:sp>
          <p:nvSpPr>
            <p:cNvPr id="5004" name="Freeform 5003">
              <a:extLst>
                <a:ext uri="{FF2B5EF4-FFF2-40B4-BE49-F238E27FC236}">
                  <a16:creationId xmlns:a16="http://schemas.microsoft.com/office/drawing/2014/main" id="{B822CAD7-5D37-7347-9C8B-292F0D3FBF4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05" name="Freeform 5004">
              <a:extLst>
                <a:ext uri="{FF2B5EF4-FFF2-40B4-BE49-F238E27FC236}">
                  <a16:creationId xmlns:a16="http://schemas.microsoft.com/office/drawing/2014/main" id="{BE54CFFB-2731-3D4F-AEAA-61EA44B5092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06" name="Freeform 5005">
              <a:extLst>
                <a:ext uri="{FF2B5EF4-FFF2-40B4-BE49-F238E27FC236}">
                  <a16:creationId xmlns:a16="http://schemas.microsoft.com/office/drawing/2014/main" id="{E4C90AF2-11D3-9344-9590-CE4F5FBAE57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07" name="Freeform 5006">
              <a:extLst>
                <a:ext uri="{FF2B5EF4-FFF2-40B4-BE49-F238E27FC236}">
                  <a16:creationId xmlns:a16="http://schemas.microsoft.com/office/drawing/2014/main" id="{EE55C37E-D23E-744E-84F1-A6CF0D8FBA3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08" name="Group 1684">
            <a:extLst>
              <a:ext uri="{FF2B5EF4-FFF2-40B4-BE49-F238E27FC236}">
                <a16:creationId xmlns:a16="http://schemas.microsoft.com/office/drawing/2014/main" id="{92EC29F8-68DB-BD4F-A292-CB7D9BA13E1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92233" y="1455657"/>
            <a:ext cx="75193" cy="73152"/>
            <a:chOff x="4512" y="2592"/>
            <a:chExt cx="328" cy="320"/>
          </a:xfrm>
        </p:grpSpPr>
        <p:sp>
          <p:nvSpPr>
            <p:cNvPr id="5009" name="Freeform 1685">
              <a:extLst>
                <a:ext uri="{FF2B5EF4-FFF2-40B4-BE49-F238E27FC236}">
                  <a16:creationId xmlns:a16="http://schemas.microsoft.com/office/drawing/2014/main" id="{64E4427F-9C07-284B-A93A-892D7F3221B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0" name="Freeform 1686">
              <a:extLst>
                <a:ext uri="{FF2B5EF4-FFF2-40B4-BE49-F238E27FC236}">
                  <a16:creationId xmlns:a16="http://schemas.microsoft.com/office/drawing/2014/main" id="{9E2AAD87-570D-864A-81D7-3F07852E0AE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1" name="Freeform 1687">
              <a:extLst>
                <a:ext uri="{FF2B5EF4-FFF2-40B4-BE49-F238E27FC236}">
                  <a16:creationId xmlns:a16="http://schemas.microsoft.com/office/drawing/2014/main" id="{05B47A12-D748-C748-A079-809E28ED7A8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2" name="Freeform 1688">
              <a:extLst>
                <a:ext uri="{FF2B5EF4-FFF2-40B4-BE49-F238E27FC236}">
                  <a16:creationId xmlns:a16="http://schemas.microsoft.com/office/drawing/2014/main" id="{BA1E00D0-2822-8A47-A084-B94A2AC81DE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3" name="Group 1684">
            <a:extLst>
              <a:ext uri="{FF2B5EF4-FFF2-40B4-BE49-F238E27FC236}">
                <a16:creationId xmlns:a16="http://schemas.microsoft.com/office/drawing/2014/main" id="{D82E34F7-444A-D042-A01D-1A6EE179A5C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84542" y="1422290"/>
            <a:ext cx="75193" cy="73152"/>
            <a:chOff x="4512" y="2592"/>
            <a:chExt cx="328" cy="320"/>
          </a:xfrm>
        </p:grpSpPr>
        <p:sp>
          <p:nvSpPr>
            <p:cNvPr id="5014" name="Freeform 1685">
              <a:extLst>
                <a:ext uri="{FF2B5EF4-FFF2-40B4-BE49-F238E27FC236}">
                  <a16:creationId xmlns:a16="http://schemas.microsoft.com/office/drawing/2014/main" id="{D730E430-A1B8-0C4E-A465-8F3192A1AB3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5" name="Freeform 1686">
              <a:extLst>
                <a:ext uri="{FF2B5EF4-FFF2-40B4-BE49-F238E27FC236}">
                  <a16:creationId xmlns:a16="http://schemas.microsoft.com/office/drawing/2014/main" id="{A42B6A55-B9EA-7A46-B625-60A7B365619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6" name="Freeform 1687">
              <a:extLst>
                <a:ext uri="{FF2B5EF4-FFF2-40B4-BE49-F238E27FC236}">
                  <a16:creationId xmlns:a16="http://schemas.microsoft.com/office/drawing/2014/main" id="{71C46341-8C38-7946-85F8-3D36D7F2E9D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7" name="Freeform 1688">
              <a:extLst>
                <a:ext uri="{FF2B5EF4-FFF2-40B4-BE49-F238E27FC236}">
                  <a16:creationId xmlns:a16="http://schemas.microsoft.com/office/drawing/2014/main" id="{47E8C874-D5F3-404C-8293-A992C6C4296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18" name="TextBox 5017">
            <a:extLst>
              <a:ext uri="{FF2B5EF4-FFF2-40B4-BE49-F238E27FC236}">
                <a16:creationId xmlns:a16="http://schemas.microsoft.com/office/drawing/2014/main" id="{D1BFB3D0-6308-E44B-A351-5DF125762BCF}"/>
              </a:ext>
            </a:extLst>
          </p:cNvPr>
          <p:cNvSpPr txBox="1"/>
          <p:nvPr/>
        </p:nvSpPr>
        <p:spPr>
          <a:xfrm>
            <a:off x="4521949" y="1639131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019" name="Group 1689">
            <a:extLst>
              <a:ext uri="{FF2B5EF4-FFF2-40B4-BE49-F238E27FC236}">
                <a16:creationId xmlns:a16="http://schemas.microsoft.com/office/drawing/2014/main" id="{7F5B3735-5EB3-5F4E-AE04-83564AE8F56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28364" y="1455657"/>
            <a:ext cx="75193" cy="73152"/>
            <a:chOff x="4512" y="2592"/>
            <a:chExt cx="328" cy="320"/>
          </a:xfrm>
        </p:grpSpPr>
        <p:sp>
          <p:nvSpPr>
            <p:cNvPr id="5020" name="Freeform 1690">
              <a:extLst>
                <a:ext uri="{FF2B5EF4-FFF2-40B4-BE49-F238E27FC236}">
                  <a16:creationId xmlns:a16="http://schemas.microsoft.com/office/drawing/2014/main" id="{0B09DDFA-4D3A-664A-9253-82CB0034168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1" name="Freeform 1691">
              <a:extLst>
                <a:ext uri="{FF2B5EF4-FFF2-40B4-BE49-F238E27FC236}">
                  <a16:creationId xmlns:a16="http://schemas.microsoft.com/office/drawing/2014/main" id="{43009B8F-83A1-9643-B2AF-B346668B212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2" name="Freeform 1692">
              <a:extLst>
                <a:ext uri="{FF2B5EF4-FFF2-40B4-BE49-F238E27FC236}">
                  <a16:creationId xmlns:a16="http://schemas.microsoft.com/office/drawing/2014/main" id="{FAC7CB96-743E-EE4B-984A-69991001D6D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3" name="Freeform 1693">
              <a:extLst>
                <a:ext uri="{FF2B5EF4-FFF2-40B4-BE49-F238E27FC236}">
                  <a16:creationId xmlns:a16="http://schemas.microsoft.com/office/drawing/2014/main" id="{111C6FC2-5A27-9E4F-8F3B-6BC16CD4598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24" name="Group 1689">
            <a:extLst>
              <a:ext uri="{FF2B5EF4-FFF2-40B4-BE49-F238E27FC236}">
                <a16:creationId xmlns:a16="http://schemas.microsoft.com/office/drawing/2014/main" id="{5467BC79-C5CA-C446-AE5B-932A0DF1821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14118" y="1549188"/>
            <a:ext cx="75193" cy="73152"/>
            <a:chOff x="4512" y="2592"/>
            <a:chExt cx="328" cy="320"/>
          </a:xfrm>
        </p:grpSpPr>
        <p:sp>
          <p:nvSpPr>
            <p:cNvPr id="5025" name="Freeform 1690">
              <a:extLst>
                <a:ext uri="{FF2B5EF4-FFF2-40B4-BE49-F238E27FC236}">
                  <a16:creationId xmlns:a16="http://schemas.microsoft.com/office/drawing/2014/main" id="{C66B2E2B-BFB5-FB4E-B484-E0F0C8B5B66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6" name="Freeform 1691">
              <a:extLst>
                <a:ext uri="{FF2B5EF4-FFF2-40B4-BE49-F238E27FC236}">
                  <a16:creationId xmlns:a16="http://schemas.microsoft.com/office/drawing/2014/main" id="{000E6574-BD84-5A42-944A-DC0FAAC3DE7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7" name="Freeform 1692">
              <a:extLst>
                <a:ext uri="{FF2B5EF4-FFF2-40B4-BE49-F238E27FC236}">
                  <a16:creationId xmlns:a16="http://schemas.microsoft.com/office/drawing/2014/main" id="{46294C12-0AEB-F046-9AB8-BE7DF06DA25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8" name="Freeform 1693">
              <a:extLst>
                <a:ext uri="{FF2B5EF4-FFF2-40B4-BE49-F238E27FC236}">
                  <a16:creationId xmlns:a16="http://schemas.microsoft.com/office/drawing/2014/main" id="{7C02469F-3529-1D4D-B2D7-917D6247FB4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29" name="Group 1684">
            <a:extLst>
              <a:ext uri="{FF2B5EF4-FFF2-40B4-BE49-F238E27FC236}">
                <a16:creationId xmlns:a16="http://schemas.microsoft.com/office/drawing/2014/main" id="{8A757929-3BCD-D944-8F7A-178232F0B02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41711" y="1354201"/>
            <a:ext cx="75193" cy="73152"/>
            <a:chOff x="4512" y="2592"/>
            <a:chExt cx="328" cy="320"/>
          </a:xfrm>
        </p:grpSpPr>
        <p:sp>
          <p:nvSpPr>
            <p:cNvPr id="5030" name="Freeform 1685">
              <a:extLst>
                <a:ext uri="{FF2B5EF4-FFF2-40B4-BE49-F238E27FC236}">
                  <a16:creationId xmlns:a16="http://schemas.microsoft.com/office/drawing/2014/main" id="{36B93271-A910-784C-8312-601866BE12A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31" name="Freeform 1686">
              <a:extLst>
                <a:ext uri="{FF2B5EF4-FFF2-40B4-BE49-F238E27FC236}">
                  <a16:creationId xmlns:a16="http://schemas.microsoft.com/office/drawing/2014/main" id="{3C0E3A20-2169-5446-B338-59BA85D2129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32" name="Freeform 1687">
              <a:extLst>
                <a:ext uri="{FF2B5EF4-FFF2-40B4-BE49-F238E27FC236}">
                  <a16:creationId xmlns:a16="http://schemas.microsoft.com/office/drawing/2014/main" id="{D7C3A6B0-8314-9548-8717-0C641B73FEB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33" name="Freeform 1688">
              <a:extLst>
                <a:ext uri="{FF2B5EF4-FFF2-40B4-BE49-F238E27FC236}">
                  <a16:creationId xmlns:a16="http://schemas.microsoft.com/office/drawing/2014/main" id="{FD9923D9-2F60-6A43-8129-807987E7A22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34" name="Group 1684">
            <a:extLst>
              <a:ext uri="{FF2B5EF4-FFF2-40B4-BE49-F238E27FC236}">
                <a16:creationId xmlns:a16="http://schemas.microsoft.com/office/drawing/2014/main" id="{AFA39751-8DDE-4A46-AE15-995B2A5DADE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90670" y="1565850"/>
            <a:ext cx="75193" cy="73152"/>
            <a:chOff x="4512" y="2592"/>
            <a:chExt cx="328" cy="320"/>
          </a:xfrm>
        </p:grpSpPr>
        <p:sp>
          <p:nvSpPr>
            <p:cNvPr id="5035" name="Freeform 1685">
              <a:extLst>
                <a:ext uri="{FF2B5EF4-FFF2-40B4-BE49-F238E27FC236}">
                  <a16:creationId xmlns:a16="http://schemas.microsoft.com/office/drawing/2014/main" id="{C1489045-652A-B14D-8D7C-862D1494425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36" name="Freeform 1686">
              <a:extLst>
                <a:ext uri="{FF2B5EF4-FFF2-40B4-BE49-F238E27FC236}">
                  <a16:creationId xmlns:a16="http://schemas.microsoft.com/office/drawing/2014/main" id="{96689B6F-B43E-2642-99BD-09332C9B7A2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37" name="Freeform 1687">
              <a:extLst>
                <a:ext uri="{FF2B5EF4-FFF2-40B4-BE49-F238E27FC236}">
                  <a16:creationId xmlns:a16="http://schemas.microsoft.com/office/drawing/2014/main" id="{A003CF33-5B78-724A-98F4-5E129F18D8F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38" name="Freeform 1688">
              <a:extLst>
                <a:ext uri="{FF2B5EF4-FFF2-40B4-BE49-F238E27FC236}">
                  <a16:creationId xmlns:a16="http://schemas.microsoft.com/office/drawing/2014/main" id="{0D9C5B54-9582-8A45-B07E-C4AA23EDFAA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39" name="TextBox 5038">
            <a:extLst>
              <a:ext uri="{FF2B5EF4-FFF2-40B4-BE49-F238E27FC236}">
                <a16:creationId xmlns:a16="http://schemas.microsoft.com/office/drawing/2014/main" id="{2BECD8A8-08D9-784D-BCCB-C5FB0CDB78F3}"/>
              </a:ext>
            </a:extLst>
          </p:cNvPr>
          <p:cNvSpPr txBox="1"/>
          <p:nvPr/>
        </p:nvSpPr>
        <p:spPr>
          <a:xfrm>
            <a:off x="4098270" y="161437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040" name="Group 1689">
            <a:extLst>
              <a:ext uri="{FF2B5EF4-FFF2-40B4-BE49-F238E27FC236}">
                <a16:creationId xmlns:a16="http://schemas.microsoft.com/office/drawing/2014/main" id="{6013258C-3EC9-704B-A65D-7B17A3C08DC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15522" y="1405173"/>
            <a:ext cx="75193" cy="73152"/>
            <a:chOff x="4512" y="2592"/>
            <a:chExt cx="328" cy="320"/>
          </a:xfrm>
        </p:grpSpPr>
        <p:sp>
          <p:nvSpPr>
            <p:cNvPr id="5041" name="Freeform 1690">
              <a:extLst>
                <a:ext uri="{FF2B5EF4-FFF2-40B4-BE49-F238E27FC236}">
                  <a16:creationId xmlns:a16="http://schemas.microsoft.com/office/drawing/2014/main" id="{A595B4E3-7214-B04C-8E8E-F5E4A8E3FCB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42" name="Freeform 1691">
              <a:extLst>
                <a:ext uri="{FF2B5EF4-FFF2-40B4-BE49-F238E27FC236}">
                  <a16:creationId xmlns:a16="http://schemas.microsoft.com/office/drawing/2014/main" id="{4073B7BA-DE06-C642-98C0-0A03050CCB1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43" name="Freeform 1692">
              <a:extLst>
                <a:ext uri="{FF2B5EF4-FFF2-40B4-BE49-F238E27FC236}">
                  <a16:creationId xmlns:a16="http://schemas.microsoft.com/office/drawing/2014/main" id="{DCD8416F-9C25-6F48-927B-2377E3DF4D8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44" name="Freeform 1693">
              <a:extLst>
                <a:ext uri="{FF2B5EF4-FFF2-40B4-BE49-F238E27FC236}">
                  <a16:creationId xmlns:a16="http://schemas.microsoft.com/office/drawing/2014/main" id="{2A45312F-332E-8E4A-ABBD-EF462B95849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45" name="Group 1689">
            <a:extLst>
              <a:ext uri="{FF2B5EF4-FFF2-40B4-BE49-F238E27FC236}">
                <a16:creationId xmlns:a16="http://schemas.microsoft.com/office/drawing/2014/main" id="{06664CA0-D43C-124E-98BD-4D44792CE4E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67922" y="1429928"/>
            <a:ext cx="75193" cy="73152"/>
            <a:chOff x="4512" y="2592"/>
            <a:chExt cx="328" cy="320"/>
          </a:xfrm>
        </p:grpSpPr>
        <p:sp>
          <p:nvSpPr>
            <p:cNvPr id="5046" name="Freeform 1690">
              <a:extLst>
                <a:ext uri="{FF2B5EF4-FFF2-40B4-BE49-F238E27FC236}">
                  <a16:creationId xmlns:a16="http://schemas.microsoft.com/office/drawing/2014/main" id="{4F004591-F528-7C4D-9E39-6877AC0928B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47" name="Freeform 1691">
              <a:extLst>
                <a:ext uri="{FF2B5EF4-FFF2-40B4-BE49-F238E27FC236}">
                  <a16:creationId xmlns:a16="http://schemas.microsoft.com/office/drawing/2014/main" id="{E1710D0D-7FA2-CF4D-8BDF-5528BD2F653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48" name="Freeform 1692">
              <a:extLst>
                <a:ext uri="{FF2B5EF4-FFF2-40B4-BE49-F238E27FC236}">
                  <a16:creationId xmlns:a16="http://schemas.microsoft.com/office/drawing/2014/main" id="{DFC840EC-1CBC-0949-8022-06DC0D0275F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49" name="Freeform 1693">
              <a:extLst>
                <a:ext uri="{FF2B5EF4-FFF2-40B4-BE49-F238E27FC236}">
                  <a16:creationId xmlns:a16="http://schemas.microsoft.com/office/drawing/2014/main" id="{7100A5AC-87C5-6647-9BF2-81355F6AC6D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50" name="Group 1684">
            <a:extLst>
              <a:ext uri="{FF2B5EF4-FFF2-40B4-BE49-F238E27FC236}">
                <a16:creationId xmlns:a16="http://schemas.microsoft.com/office/drawing/2014/main" id="{2B5D624C-3B9A-204B-BF5F-54A40B1D758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15522" y="1583302"/>
            <a:ext cx="75193" cy="73152"/>
            <a:chOff x="4512" y="2592"/>
            <a:chExt cx="328" cy="320"/>
          </a:xfrm>
        </p:grpSpPr>
        <p:sp>
          <p:nvSpPr>
            <p:cNvPr id="5051" name="Freeform 1685">
              <a:extLst>
                <a:ext uri="{FF2B5EF4-FFF2-40B4-BE49-F238E27FC236}">
                  <a16:creationId xmlns:a16="http://schemas.microsoft.com/office/drawing/2014/main" id="{70BE5F8A-9A61-B54D-8354-8B6C1358DF5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52" name="Freeform 1686">
              <a:extLst>
                <a:ext uri="{FF2B5EF4-FFF2-40B4-BE49-F238E27FC236}">
                  <a16:creationId xmlns:a16="http://schemas.microsoft.com/office/drawing/2014/main" id="{BF4E0D5B-6B67-4341-A6CD-6CFC56E9608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53" name="Freeform 1687">
              <a:extLst>
                <a:ext uri="{FF2B5EF4-FFF2-40B4-BE49-F238E27FC236}">
                  <a16:creationId xmlns:a16="http://schemas.microsoft.com/office/drawing/2014/main" id="{12ACC693-829C-6A4F-8827-87D0D497CF1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54" name="Freeform 1688">
              <a:extLst>
                <a:ext uri="{FF2B5EF4-FFF2-40B4-BE49-F238E27FC236}">
                  <a16:creationId xmlns:a16="http://schemas.microsoft.com/office/drawing/2014/main" id="{814425E3-622D-4341-BFFE-65D230F4D37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55" name="Group 1684">
            <a:extLst>
              <a:ext uri="{FF2B5EF4-FFF2-40B4-BE49-F238E27FC236}">
                <a16:creationId xmlns:a16="http://schemas.microsoft.com/office/drawing/2014/main" id="{9756E352-A84D-1448-9740-2159E82FE76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46114" y="1566640"/>
            <a:ext cx="75193" cy="73152"/>
            <a:chOff x="4512" y="2592"/>
            <a:chExt cx="328" cy="320"/>
          </a:xfrm>
        </p:grpSpPr>
        <p:sp>
          <p:nvSpPr>
            <p:cNvPr id="5056" name="Freeform 1685">
              <a:extLst>
                <a:ext uri="{FF2B5EF4-FFF2-40B4-BE49-F238E27FC236}">
                  <a16:creationId xmlns:a16="http://schemas.microsoft.com/office/drawing/2014/main" id="{01877F5D-DFEF-4C4C-B2F7-00913D8C892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57" name="Freeform 1686">
              <a:extLst>
                <a:ext uri="{FF2B5EF4-FFF2-40B4-BE49-F238E27FC236}">
                  <a16:creationId xmlns:a16="http://schemas.microsoft.com/office/drawing/2014/main" id="{20D28284-F1F8-3D4D-A3A2-BADF6802B16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58" name="Freeform 1687">
              <a:extLst>
                <a:ext uri="{FF2B5EF4-FFF2-40B4-BE49-F238E27FC236}">
                  <a16:creationId xmlns:a16="http://schemas.microsoft.com/office/drawing/2014/main" id="{8D37802E-EE49-8745-AF9F-5181451F9B6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59" name="Freeform 1688">
              <a:extLst>
                <a:ext uri="{FF2B5EF4-FFF2-40B4-BE49-F238E27FC236}">
                  <a16:creationId xmlns:a16="http://schemas.microsoft.com/office/drawing/2014/main" id="{A6886EDD-BE69-9443-9C55-DD45FEC8CA7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60" name="Group 1689">
            <a:extLst>
              <a:ext uri="{FF2B5EF4-FFF2-40B4-BE49-F238E27FC236}">
                <a16:creationId xmlns:a16="http://schemas.microsoft.com/office/drawing/2014/main" id="{54CB99E2-FBE7-7A4A-9680-109C03FAE6C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12286" y="1523723"/>
            <a:ext cx="75193" cy="73152"/>
            <a:chOff x="4512" y="2592"/>
            <a:chExt cx="328" cy="320"/>
          </a:xfrm>
        </p:grpSpPr>
        <p:sp>
          <p:nvSpPr>
            <p:cNvPr id="5061" name="Freeform 1690">
              <a:extLst>
                <a:ext uri="{FF2B5EF4-FFF2-40B4-BE49-F238E27FC236}">
                  <a16:creationId xmlns:a16="http://schemas.microsoft.com/office/drawing/2014/main" id="{6C2B3191-DCBB-8048-90C4-10D18BCE1B7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62" name="Freeform 1691">
              <a:extLst>
                <a:ext uri="{FF2B5EF4-FFF2-40B4-BE49-F238E27FC236}">
                  <a16:creationId xmlns:a16="http://schemas.microsoft.com/office/drawing/2014/main" id="{A9F79B3A-B668-5641-93DD-72C4267064F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63" name="Freeform 1692">
              <a:extLst>
                <a:ext uri="{FF2B5EF4-FFF2-40B4-BE49-F238E27FC236}">
                  <a16:creationId xmlns:a16="http://schemas.microsoft.com/office/drawing/2014/main" id="{8EAEBD20-235B-8F4C-BC3B-42601BB7913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64" name="Freeform 1693">
              <a:extLst>
                <a:ext uri="{FF2B5EF4-FFF2-40B4-BE49-F238E27FC236}">
                  <a16:creationId xmlns:a16="http://schemas.microsoft.com/office/drawing/2014/main" id="{289DCC74-D689-454F-B9AF-72C18C38BCD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65" name="Group 1689">
            <a:extLst>
              <a:ext uri="{FF2B5EF4-FFF2-40B4-BE49-F238E27FC236}">
                <a16:creationId xmlns:a16="http://schemas.microsoft.com/office/drawing/2014/main" id="{2A55F7D6-2696-0546-BEE2-CAC43E237D4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03070" y="1395618"/>
            <a:ext cx="75193" cy="73152"/>
            <a:chOff x="4512" y="2592"/>
            <a:chExt cx="328" cy="320"/>
          </a:xfrm>
        </p:grpSpPr>
        <p:sp>
          <p:nvSpPr>
            <p:cNvPr id="5066" name="Freeform 1690">
              <a:extLst>
                <a:ext uri="{FF2B5EF4-FFF2-40B4-BE49-F238E27FC236}">
                  <a16:creationId xmlns:a16="http://schemas.microsoft.com/office/drawing/2014/main" id="{842A07F4-F54E-C549-8683-977AC799B3C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67" name="Freeform 1691">
              <a:extLst>
                <a:ext uri="{FF2B5EF4-FFF2-40B4-BE49-F238E27FC236}">
                  <a16:creationId xmlns:a16="http://schemas.microsoft.com/office/drawing/2014/main" id="{E7DF7136-538A-6143-AC6F-8A316D1FD23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68" name="Freeform 1692">
              <a:extLst>
                <a:ext uri="{FF2B5EF4-FFF2-40B4-BE49-F238E27FC236}">
                  <a16:creationId xmlns:a16="http://schemas.microsoft.com/office/drawing/2014/main" id="{23913149-4197-F64B-A110-1AFB3A8D221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69" name="Freeform 1693">
              <a:extLst>
                <a:ext uri="{FF2B5EF4-FFF2-40B4-BE49-F238E27FC236}">
                  <a16:creationId xmlns:a16="http://schemas.microsoft.com/office/drawing/2014/main" id="{4845D3FE-8AF5-3748-ABA0-DE3B891703B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70" name="Group 1684">
            <a:extLst>
              <a:ext uri="{FF2B5EF4-FFF2-40B4-BE49-F238E27FC236}">
                <a16:creationId xmlns:a16="http://schemas.microsoft.com/office/drawing/2014/main" id="{14B24990-54B0-5840-B326-D31F73B96C1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32359" y="1694639"/>
            <a:ext cx="75193" cy="73152"/>
            <a:chOff x="4512" y="2592"/>
            <a:chExt cx="328" cy="320"/>
          </a:xfrm>
        </p:grpSpPr>
        <p:sp>
          <p:nvSpPr>
            <p:cNvPr id="5071" name="Freeform 1685">
              <a:extLst>
                <a:ext uri="{FF2B5EF4-FFF2-40B4-BE49-F238E27FC236}">
                  <a16:creationId xmlns:a16="http://schemas.microsoft.com/office/drawing/2014/main" id="{1283B5D6-1582-4147-BE4C-316243EA046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72" name="Freeform 1686">
              <a:extLst>
                <a:ext uri="{FF2B5EF4-FFF2-40B4-BE49-F238E27FC236}">
                  <a16:creationId xmlns:a16="http://schemas.microsoft.com/office/drawing/2014/main" id="{0FB2655B-E1D9-8348-88A8-DE76BCEC3C3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73" name="Freeform 1687">
              <a:extLst>
                <a:ext uri="{FF2B5EF4-FFF2-40B4-BE49-F238E27FC236}">
                  <a16:creationId xmlns:a16="http://schemas.microsoft.com/office/drawing/2014/main" id="{F9BE93DB-9429-DD40-BB4F-7DBB82A2443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74" name="Freeform 1688">
              <a:extLst>
                <a:ext uri="{FF2B5EF4-FFF2-40B4-BE49-F238E27FC236}">
                  <a16:creationId xmlns:a16="http://schemas.microsoft.com/office/drawing/2014/main" id="{237F6AB4-7CF6-F343-A046-45532C2D114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75" name="Group 1684">
            <a:extLst>
              <a:ext uri="{FF2B5EF4-FFF2-40B4-BE49-F238E27FC236}">
                <a16:creationId xmlns:a16="http://schemas.microsoft.com/office/drawing/2014/main" id="{620B3280-0631-B742-B3D2-767BE6E274F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13854" y="1693639"/>
            <a:ext cx="75193" cy="73152"/>
            <a:chOff x="4512" y="2592"/>
            <a:chExt cx="328" cy="320"/>
          </a:xfrm>
        </p:grpSpPr>
        <p:sp>
          <p:nvSpPr>
            <p:cNvPr id="5076" name="Freeform 1685">
              <a:extLst>
                <a:ext uri="{FF2B5EF4-FFF2-40B4-BE49-F238E27FC236}">
                  <a16:creationId xmlns:a16="http://schemas.microsoft.com/office/drawing/2014/main" id="{E6E00FE5-751D-2E4F-B669-578F31FEC67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77" name="Freeform 1686">
              <a:extLst>
                <a:ext uri="{FF2B5EF4-FFF2-40B4-BE49-F238E27FC236}">
                  <a16:creationId xmlns:a16="http://schemas.microsoft.com/office/drawing/2014/main" id="{8EAD34E1-E6B4-3849-9BD7-5F1506EB146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78" name="Freeform 1687">
              <a:extLst>
                <a:ext uri="{FF2B5EF4-FFF2-40B4-BE49-F238E27FC236}">
                  <a16:creationId xmlns:a16="http://schemas.microsoft.com/office/drawing/2014/main" id="{E674547F-3851-F14B-B75E-8326219B2DA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79" name="Freeform 1688">
              <a:extLst>
                <a:ext uri="{FF2B5EF4-FFF2-40B4-BE49-F238E27FC236}">
                  <a16:creationId xmlns:a16="http://schemas.microsoft.com/office/drawing/2014/main" id="{6C336075-DE1A-834D-BF8B-1D08C87105D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80" name="Group 1689">
            <a:extLst>
              <a:ext uri="{FF2B5EF4-FFF2-40B4-BE49-F238E27FC236}">
                <a16:creationId xmlns:a16="http://schemas.microsoft.com/office/drawing/2014/main" id="{3CF8D1F2-4259-9E4F-845F-E26C85823CD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39201" y="1429928"/>
            <a:ext cx="75193" cy="73152"/>
            <a:chOff x="4512" y="2592"/>
            <a:chExt cx="328" cy="320"/>
          </a:xfrm>
        </p:grpSpPr>
        <p:sp>
          <p:nvSpPr>
            <p:cNvPr id="5081" name="Freeform 1690">
              <a:extLst>
                <a:ext uri="{FF2B5EF4-FFF2-40B4-BE49-F238E27FC236}">
                  <a16:creationId xmlns:a16="http://schemas.microsoft.com/office/drawing/2014/main" id="{C6111A51-0FD9-D245-8493-A59C5087272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82" name="Freeform 1691">
              <a:extLst>
                <a:ext uri="{FF2B5EF4-FFF2-40B4-BE49-F238E27FC236}">
                  <a16:creationId xmlns:a16="http://schemas.microsoft.com/office/drawing/2014/main" id="{3F22ED91-0317-E84F-95CC-928253AB290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83" name="Freeform 1692">
              <a:extLst>
                <a:ext uri="{FF2B5EF4-FFF2-40B4-BE49-F238E27FC236}">
                  <a16:creationId xmlns:a16="http://schemas.microsoft.com/office/drawing/2014/main" id="{389C3287-C986-2B44-B375-C3C32257AA6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84" name="Freeform 1693">
              <a:extLst>
                <a:ext uri="{FF2B5EF4-FFF2-40B4-BE49-F238E27FC236}">
                  <a16:creationId xmlns:a16="http://schemas.microsoft.com/office/drawing/2014/main" id="{0833DD71-C445-A343-AD95-9813157E1C6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85" name="Group 1689">
            <a:extLst>
              <a:ext uri="{FF2B5EF4-FFF2-40B4-BE49-F238E27FC236}">
                <a16:creationId xmlns:a16="http://schemas.microsoft.com/office/drawing/2014/main" id="{8E17E6A0-97CE-4545-A710-26E8416F555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91601" y="1454683"/>
            <a:ext cx="75193" cy="73152"/>
            <a:chOff x="4512" y="2592"/>
            <a:chExt cx="328" cy="320"/>
          </a:xfrm>
        </p:grpSpPr>
        <p:sp>
          <p:nvSpPr>
            <p:cNvPr id="5086" name="Freeform 1690">
              <a:extLst>
                <a:ext uri="{FF2B5EF4-FFF2-40B4-BE49-F238E27FC236}">
                  <a16:creationId xmlns:a16="http://schemas.microsoft.com/office/drawing/2014/main" id="{285E97D3-9088-5A47-8DE6-C5EDF8AF8A3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87" name="Freeform 1691">
              <a:extLst>
                <a:ext uri="{FF2B5EF4-FFF2-40B4-BE49-F238E27FC236}">
                  <a16:creationId xmlns:a16="http://schemas.microsoft.com/office/drawing/2014/main" id="{A3EF74D8-54F7-C144-90E7-37EE2DE2B2E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88" name="Freeform 1692">
              <a:extLst>
                <a:ext uri="{FF2B5EF4-FFF2-40B4-BE49-F238E27FC236}">
                  <a16:creationId xmlns:a16="http://schemas.microsoft.com/office/drawing/2014/main" id="{D8AA12A4-12B1-044B-ADEC-69B0CDAE16E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89" name="Freeform 1693">
              <a:extLst>
                <a:ext uri="{FF2B5EF4-FFF2-40B4-BE49-F238E27FC236}">
                  <a16:creationId xmlns:a16="http://schemas.microsoft.com/office/drawing/2014/main" id="{66049BDA-BD55-184C-BFBB-729B1E963B7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90" name="Group 1684">
            <a:extLst>
              <a:ext uri="{FF2B5EF4-FFF2-40B4-BE49-F238E27FC236}">
                <a16:creationId xmlns:a16="http://schemas.microsoft.com/office/drawing/2014/main" id="{1D19E21F-BF28-5447-8324-C9A22D77380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44633" y="1608057"/>
            <a:ext cx="75193" cy="73152"/>
            <a:chOff x="4512" y="2592"/>
            <a:chExt cx="328" cy="320"/>
          </a:xfrm>
        </p:grpSpPr>
        <p:sp>
          <p:nvSpPr>
            <p:cNvPr id="5091" name="Freeform 1685">
              <a:extLst>
                <a:ext uri="{FF2B5EF4-FFF2-40B4-BE49-F238E27FC236}">
                  <a16:creationId xmlns:a16="http://schemas.microsoft.com/office/drawing/2014/main" id="{5C2E62BA-ED82-0C42-BA86-F6E67B5430F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92" name="Freeform 1686">
              <a:extLst>
                <a:ext uri="{FF2B5EF4-FFF2-40B4-BE49-F238E27FC236}">
                  <a16:creationId xmlns:a16="http://schemas.microsoft.com/office/drawing/2014/main" id="{478E7546-5A33-AD4E-9D7E-816647CF324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93" name="Freeform 1687">
              <a:extLst>
                <a:ext uri="{FF2B5EF4-FFF2-40B4-BE49-F238E27FC236}">
                  <a16:creationId xmlns:a16="http://schemas.microsoft.com/office/drawing/2014/main" id="{5AAEA204-15B5-AF44-A47C-080EE6F7E7D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94" name="Freeform 1688">
              <a:extLst>
                <a:ext uri="{FF2B5EF4-FFF2-40B4-BE49-F238E27FC236}">
                  <a16:creationId xmlns:a16="http://schemas.microsoft.com/office/drawing/2014/main" id="{981E2D67-23D4-664D-8D74-66FC4FAF114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95" name="Group 1684">
            <a:extLst>
              <a:ext uri="{FF2B5EF4-FFF2-40B4-BE49-F238E27FC236}">
                <a16:creationId xmlns:a16="http://schemas.microsoft.com/office/drawing/2014/main" id="{E65CAE24-7865-884D-B0F9-26ED499CD25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36942" y="1574690"/>
            <a:ext cx="75193" cy="73152"/>
            <a:chOff x="4512" y="2592"/>
            <a:chExt cx="328" cy="320"/>
          </a:xfrm>
        </p:grpSpPr>
        <p:sp>
          <p:nvSpPr>
            <p:cNvPr id="5096" name="Freeform 1685">
              <a:extLst>
                <a:ext uri="{FF2B5EF4-FFF2-40B4-BE49-F238E27FC236}">
                  <a16:creationId xmlns:a16="http://schemas.microsoft.com/office/drawing/2014/main" id="{67544533-A3BC-6C40-9424-A60CFE67C70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97" name="Freeform 1686">
              <a:extLst>
                <a:ext uri="{FF2B5EF4-FFF2-40B4-BE49-F238E27FC236}">
                  <a16:creationId xmlns:a16="http://schemas.microsoft.com/office/drawing/2014/main" id="{DA259434-3A59-EE41-B64F-B1DB74A846A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98" name="Freeform 1687">
              <a:extLst>
                <a:ext uri="{FF2B5EF4-FFF2-40B4-BE49-F238E27FC236}">
                  <a16:creationId xmlns:a16="http://schemas.microsoft.com/office/drawing/2014/main" id="{1D3A5A59-8743-0948-8EFA-B4844F5254C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99" name="Freeform 1688">
              <a:extLst>
                <a:ext uri="{FF2B5EF4-FFF2-40B4-BE49-F238E27FC236}">
                  <a16:creationId xmlns:a16="http://schemas.microsoft.com/office/drawing/2014/main" id="{A36A66F6-EF53-C845-8F18-1748062D5A8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00" name="Group 1689">
            <a:extLst>
              <a:ext uri="{FF2B5EF4-FFF2-40B4-BE49-F238E27FC236}">
                <a16:creationId xmlns:a16="http://schemas.microsoft.com/office/drawing/2014/main" id="{6CC48784-D926-BC4D-BB2B-FD1CD2EE9DF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80764" y="1608057"/>
            <a:ext cx="75193" cy="73152"/>
            <a:chOff x="4512" y="2592"/>
            <a:chExt cx="328" cy="320"/>
          </a:xfrm>
        </p:grpSpPr>
        <p:sp>
          <p:nvSpPr>
            <p:cNvPr id="5101" name="Freeform 1690">
              <a:extLst>
                <a:ext uri="{FF2B5EF4-FFF2-40B4-BE49-F238E27FC236}">
                  <a16:creationId xmlns:a16="http://schemas.microsoft.com/office/drawing/2014/main" id="{12398601-1F92-DC41-8426-651F459C25D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02" name="Freeform 1691">
              <a:extLst>
                <a:ext uri="{FF2B5EF4-FFF2-40B4-BE49-F238E27FC236}">
                  <a16:creationId xmlns:a16="http://schemas.microsoft.com/office/drawing/2014/main" id="{124E961D-8032-5740-914A-E7B5C87E21E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03" name="Freeform 1692">
              <a:extLst>
                <a:ext uri="{FF2B5EF4-FFF2-40B4-BE49-F238E27FC236}">
                  <a16:creationId xmlns:a16="http://schemas.microsoft.com/office/drawing/2014/main" id="{C931D01F-5156-0243-9039-937F724BED2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04" name="Freeform 1693">
              <a:extLst>
                <a:ext uri="{FF2B5EF4-FFF2-40B4-BE49-F238E27FC236}">
                  <a16:creationId xmlns:a16="http://schemas.microsoft.com/office/drawing/2014/main" id="{1125F1F6-C8EF-6F47-AE23-A362F86A6D1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05" name="Group 1689">
            <a:extLst>
              <a:ext uri="{FF2B5EF4-FFF2-40B4-BE49-F238E27FC236}">
                <a16:creationId xmlns:a16="http://schemas.microsoft.com/office/drawing/2014/main" id="{B0F306AA-5E9D-334A-B4A0-C1DA3A04443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25780" y="1498380"/>
            <a:ext cx="75193" cy="73152"/>
            <a:chOff x="4512" y="2592"/>
            <a:chExt cx="328" cy="320"/>
          </a:xfrm>
        </p:grpSpPr>
        <p:sp>
          <p:nvSpPr>
            <p:cNvPr id="5106" name="Freeform 1690">
              <a:extLst>
                <a:ext uri="{FF2B5EF4-FFF2-40B4-BE49-F238E27FC236}">
                  <a16:creationId xmlns:a16="http://schemas.microsoft.com/office/drawing/2014/main" id="{97D51ACC-942E-124F-8AD0-E304F9122A0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07" name="Freeform 1691">
              <a:extLst>
                <a:ext uri="{FF2B5EF4-FFF2-40B4-BE49-F238E27FC236}">
                  <a16:creationId xmlns:a16="http://schemas.microsoft.com/office/drawing/2014/main" id="{46555A0D-D4F4-A242-9219-3E9D682BBD3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08" name="Freeform 1692">
              <a:extLst>
                <a:ext uri="{FF2B5EF4-FFF2-40B4-BE49-F238E27FC236}">
                  <a16:creationId xmlns:a16="http://schemas.microsoft.com/office/drawing/2014/main" id="{052F192F-B1C9-9647-B394-68479506826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09" name="Freeform 1693">
              <a:extLst>
                <a:ext uri="{FF2B5EF4-FFF2-40B4-BE49-F238E27FC236}">
                  <a16:creationId xmlns:a16="http://schemas.microsoft.com/office/drawing/2014/main" id="{F221F2C5-314B-744B-BF3F-6DA1A0FD511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10" name="Group 1684">
            <a:extLst>
              <a:ext uri="{FF2B5EF4-FFF2-40B4-BE49-F238E27FC236}">
                <a16:creationId xmlns:a16="http://schemas.microsoft.com/office/drawing/2014/main" id="{C11C7818-62C3-2F4E-8712-CC61E7519B4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94111" y="1506601"/>
            <a:ext cx="75193" cy="73152"/>
            <a:chOff x="4512" y="2592"/>
            <a:chExt cx="328" cy="320"/>
          </a:xfrm>
        </p:grpSpPr>
        <p:sp>
          <p:nvSpPr>
            <p:cNvPr id="5111" name="Freeform 1685">
              <a:extLst>
                <a:ext uri="{FF2B5EF4-FFF2-40B4-BE49-F238E27FC236}">
                  <a16:creationId xmlns:a16="http://schemas.microsoft.com/office/drawing/2014/main" id="{F7241785-96B7-7747-80DA-05DA53F0222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12" name="Freeform 1686">
              <a:extLst>
                <a:ext uri="{FF2B5EF4-FFF2-40B4-BE49-F238E27FC236}">
                  <a16:creationId xmlns:a16="http://schemas.microsoft.com/office/drawing/2014/main" id="{50A6A6EE-F020-1548-94C4-F7B07382102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13" name="Freeform 1687">
              <a:extLst>
                <a:ext uri="{FF2B5EF4-FFF2-40B4-BE49-F238E27FC236}">
                  <a16:creationId xmlns:a16="http://schemas.microsoft.com/office/drawing/2014/main" id="{FB7FB0CF-31BB-A040-991D-BFB3C3EAE8E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14" name="Freeform 1688">
              <a:extLst>
                <a:ext uri="{FF2B5EF4-FFF2-40B4-BE49-F238E27FC236}">
                  <a16:creationId xmlns:a16="http://schemas.microsoft.com/office/drawing/2014/main" id="{BD78121B-9982-1E45-BBF9-D5E85061044D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15" name="Group 1684">
            <a:extLst>
              <a:ext uri="{FF2B5EF4-FFF2-40B4-BE49-F238E27FC236}">
                <a16:creationId xmlns:a16="http://schemas.microsoft.com/office/drawing/2014/main" id="{EFCD1370-F8C0-E24E-BD2E-CC9D8E00418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43070" y="1684382"/>
            <a:ext cx="75193" cy="73152"/>
            <a:chOff x="4512" y="2592"/>
            <a:chExt cx="328" cy="320"/>
          </a:xfrm>
        </p:grpSpPr>
        <p:sp>
          <p:nvSpPr>
            <p:cNvPr id="5116" name="Freeform 1685">
              <a:extLst>
                <a:ext uri="{FF2B5EF4-FFF2-40B4-BE49-F238E27FC236}">
                  <a16:creationId xmlns:a16="http://schemas.microsoft.com/office/drawing/2014/main" id="{F3F65C6E-14FB-A24B-9AEC-5F8A77E4BF1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17" name="Freeform 1686">
              <a:extLst>
                <a:ext uri="{FF2B5EF4-FFF2-40B4-BE49-F238E27FC236}">
                  <a16:creationId xmlns:a16="http://schemas.microsoft.com/office/drawing/2014/main" id="{377FB04C-6ED1-2E49-9D53-CF7C9CEED9C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18" name="Freeform 1687">
              <a:extLst>
                <a:ext uri="{FF2B5EF4-FFF2-40B4-BE49-F238E27FC236}">
                  <a16:creationId xmlns:a16="http://schemas.microsoft.com/office/drawing/2014/main" id="{0951C50F-45BA-DA4A-91CC-62FF87AE7FF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19" name="Freeform 1688">
              <a:extLst>
                <a:ext uri="{FF2B5EF4-FFF2-40B4-BE49-F238E27FC236}">
                  <a16:creationId xmlns:a16="http://schemas.microsoft.com/office/drawing/2014/main" id="{70FC7A86-58B8-0B43-A363-54548BD5C9B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0" name="TextBox 5119">
            <a:extLst>
              <a:ext uri="{FF2B5EF4-FFF2-40B4-BE49-F238E27FC236}">
                <a16:creationId xmlns:a16="http://schemas.microsoft.com/office/drawing/2014/main" id="{C16886DF-DEE7-854D-9106-FC34489667B8}"/>
              </a:ext>
            </a:extLst>
          </p:cNvPr>
          <p:cNvSpPr txBox="1"/>
          <p:nvPr/>
        </p:nvSpPr>
        <p:spPr>
          <a:xfrm>
            <a:off x="4411512" y="1495838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121" name="Group 1689">
            <a:extLst>
              <a:ext uri="{FF2B5EF4-FFF2-40B4-BE49-F238E27FC236}">
                <a16:creationId xmlns:a16="http://schemas.microsoft.com/office/drawing/2014/main" id="{93585197-A8B6-934A-AC7C-7319295EAAA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28764" y="1286635"/>
            <a:ext cx="75193" cy="73152"/>
            <a:chOff x="4512" y="2592"/>
            <a:chExt cx="328" cy="320"/>
          </a:xfrm>
        </p:grpSpPr>
        <p:sp>
          <p:nvSpPr>
            <p:cNvPr id="5122" name="Freeform 1690">
              <a:extLst>
                <a:ext uri="{FF2B5EF4-FFF2-40B4-BE49-F238E27FC236}">
                  <a16:creationId xmlns:a16="http://schemas.microsoft.com/office/drawing/2014/main" id="{9783A538-3357-F949-AD2B-D5CB6750AA8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" name="Freeform 1691">
              <a:extLst>
                <a:ext uri="{FF2B5EF4-FFF2-40B4-BE49-F238E27FC236}">
                  <a16:creationId xmlns:a16="http://schemas.microsoft.com/office/drawing/2014/main" id="{FE6C78B6-8863-7846-862F-B3B03CB5F68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" name="Freeform 1692">
              <a:extLst>
                <a:ext uri="{FF2B5EF4-FFF2-40B4-BE49-F238E27FC236}">
                  <a16:creationId xmlns:a16="http://schemas.microsoft.com/office/drawing/2014/main" id="{0393F3E4-C0EE-5D4E-AAA7-BB1A33BF16E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5" name="Freeform 1693">
              <a:extLst>
                <a:ext uri="{FF2B5EF4-FFF2-40B4-BE49-F238E27FC236}">
                  <a16:creationId xmlns:a16="http://schemas.microsoft.com/office/drawing/2014/main" id="{8654CAF8-3307-7E46-B8A1-6C069928F4D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6" name="Group 1689">
            <a:extLst>
              <a:ext uri="{FF2B5EF4-FFF2-40B4-BE49-F238E27FC236}">
                <a16:creationId xmlns:a16="http://schemas.microsoft.com/office/drawing/2014/main" id="{517F5B2C-236E-F142-93F7-F0E219CD75A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81164" y="1311390"/>
            <a:ext cx="75193" cy="73152"/>
            <a:chOff x="4512" y="2592"/>
            <a:chExt cx="328" cy="320"/>
          </a:xfrm>
        </p:grpSpPr>
        <p:sp>
          <p:nvSpPr>
            <p:cNvPr id="5127" name="Freeform 1690">
              <a:extLst>
                <a:ext uri="{FF2B5EF4-FFF2-40B4-BE49-F238E27FC236}">
                  <a16:creationId xmlns:a16="http://schemas.microsoft.com/office/drawing/2014/main" id="{04C9F919-4792-2142-A0B1-886EBA10096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Freeform 1691">
              <a:extLst>
                <a:ext uri="{FF2B5EF4-FFF2-40B4-BE49-F238E27FC236}">
                  <a16:creationId xmlns:a16="http://schemas.microsoft.com/office/drawing/2014/main" id="{E477C1C2-E631-014F-B7F5-6021051E64D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Freeform 1692">
              <a:extLst>
                <a:ext uri="{FF2B5EF4-FFF2-40B4-BE49-F238E27FC236}">
                  <a16:creationId xmlns:a16="http://schemas.microsoft.com/office/drawing/2014/main" id="{996AFF4C-27D9-2944-B71A-F391301A136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693">
              <a:extLst>
                <a:ext uri="{FF2B5EF4-FFF2-40B4-BE49-F238E27FC236}">
                  <a16:creationId xmlns:a16="http://schemas.microsoft.com/office/drawing/2014/main" id="{066666D2-8ADF-3D4C-9306-DA9D586DD46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31" name="Group 1684">
            <a:extLst>
              <a:ext uri="{FF2B5EF4-FFF2-40B4-BE49-F238E27FC236}">
                <a16:creationId xmlns:a16="http://schemas.microsoft.com/office/drawing/2014/main" id="{B6D40C98-373C-E645-AF07-3568E69A876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28764" y="1464764"/>
            <a:ext cx="75193" cy="73152"/>
            <a:chOff x="4512" y="2592"/>
            <a:chExt cx="328" cy="320"/>
          </a:xfrm>
        </p:grpSpPr>
        <p:sp>
          <p:nvSpPr>
            <p:cNvPr id="5132" name="Freeform 1685">
              <a:extLst>
                <a:ext uri="{FF2B5EF4-FFF2-40B4-BE49-F238E27FC236}">
                  <a16:creationId xmlns:a16="http://schemas.microsoft.com/office/drawing/2014/main" id="{C205839A-CFDD-2443-A5B5-FC10A90F7B3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Freeform 1686">
              <a:extLst>
                <a:ext uri="{FF2B5EF4-FFF2-40B4-BE49-F238E27FC236}">
                  <a16:creationId xmlns:a16="http://schemas.microsoft.com/office/drawing/2014/main" id="{3D09F80E-7524-7240-ACCC-FA552BA0AD3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Freeform 1687">
              <a:extLst>
                <a:ext uri="{FF2B5EF4-FFF2-40B4-BE49-F238E27FC236}">
                  <a16:creationId xmlns:a16="http://schemas.microsoft.com/office/drawing/2014/main" id="{C103DD1B-20C7-C245-934D-FC862AD7AAE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Freeform 1688">
              <a:extLst>
                <a:ext uri="{FF2B5EF4-FFF2-40B4-BE49-F238E27FC236}">
                  <a16:creationId xmlns:a16="http://schemas.microsoft.com/office/drawing/2014/main" id="{7868F26E-9ECC-8047-BE13-37EA88FF82D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36" name="Group 1684">
            <a:extLst>
              <a:ext uri="{FF2B5EF4-FFF2-40B4-BE49-F238E27FC236}">
                <a16:creationId xmlns:a16="http://schemas.microsoft.com/office/drawing/2014/main" id="{BF859DBC-B34D-2D4E-8683-C2145145E38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59356" y="1448102"/>
            <a:ext cx="75193" cy="73152"/>
            <a:chOff x="4512" y="2592"/>
            <a:chExt cx="328" cy="320"/>
          </a:xfrm>
        </p:grpSpPr>
        <p:sp>
          <p:nvSpPr>
            <p:cNvPr id="5137" name="Freeform 1685">
              <a:extLst>
                <a:ext uri="{FF2B5EF4-FFF2-40B4-BE49-F238E27FC236}">
                  <a16:creationId xmlns:a16="http://schemas.microsoft.com/office/drawing/2014/main" id="{82379A79-2006-B244-B503-99F1447BDA1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Freeform 1686">
              <a:extLst>
                <a:ext uri="{FF2B5EF4-FFF2-40B4-BE49-F238E27FC236}">
                  <a16:creationId xmlns:a16="http://schemas.microsoft.com/office/drawing/2014/main" id="{57C71D86-5A07-1B48-BD69-DC005D41325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Freeform 1687">
              <a:extLst>
                <a:ext uri="{FF2B5EF4-FFF2-40B4-BE49-F238E27FC236}">
                  <a16:creationId xmlns:a16="http://schemas.microsoft.com/office/drawing/2014/main" id="{421A9F43-7BCD-A041-9611-4AD087578C5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1688">
              <a:extLst>
                <a:ext uri="{FF2B5EF4-FFF2-40B4-BE49-F238E27FC236}">
                  <a16:creationId xmlns:a16="http://schemas.microsoft.com/office/drawing/2014/main" id="{7BA1A1FD-BBCF-B743-99DB-875F79BFCB2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41" name="TextBox 5140">
            <a:extLst>
              <a:ext uri="{FF2B5EF4-FFF2-40B4-BE49-F238E27FC236}">
                <a16:creationId xmlns:a16="http://schemas.microsoft.com/office/drawing/2014/main" id="{3F0F0DF0-33F9-F041-9DBB-3C0AB8716EF8}"/>
              </a:ext>
            </a:extLst>
          </p:cNvPr>
          <p:cNvSpPr txBox="1"/>
          <p:nvPr/>
        </p:nvSpPr>
        <p:spPr>
          <a:xfrm>
            <a:off x="4563912" y="1648238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142" name="Group 1689">
            <a:extLst>
              <a:ext uri="{FF2B5EF4-FFF2-40B4-BE49-F238E27FC236}">
                <a16:creationId xmlns:a16="http://schemas.microsoft.com/office/drawing/2014/main" id="{FC506141-1E33-6844-82F6-223D45E5944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25528" y="1405185"/>
            <a:ext cx="75193" cy="73152"/>
            <a:chOff x="4512" y="2592"/>
            <a:chExt cx="328" cy="320"/>
          </a:xfrm>
        </p:grpSpPr>
        <p:sp>
          <p:nvSpPr>
            <p:cNvPr id="5143" name="Freeform 1690">
              <a:extLst>
                <a:ext uri="{FF2B5EF4-FFF2-40B4-BE49-F238E27FC236}">
                  <a16:creationId xmlns:a16="http://schemas.microsoft.com/office/drawing/2014/main" id="{B82364AD-4F9E-3743-B1E6-9246C090BB4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Freeform 1691">
              <a:extLst>
                <a:ext uri="{FF2B5EF4-FFF2-40B4-BE49-F238E27FC236}">
                  <a16:creationId xmlns:a16="http://schemas.microsoft.com/office/drawing/2014/main" id="{EB79C4AE-7199-0A4F-AB83-DD8E76EB4AC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Freeform 1692">
              <a:extLst>
                <a:ext uri="{FF2B5EF4-FFF2-40B4-BE49-F238E27FC236}">
                  <a16:creationId xmlns:a16="http://schemas.microsoft.com/office/drawing/2014/main" id="{CD1AC9DE-15C1-8D48-8921-0E92652C0E5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Freeform 1693">
              <a:extLst>
                <a:ext uri="{FF2B5EF4-FFF2-40B4-BE49-F238E27FC236}">
                  <a16:creationId xmlns:a16="http://schemas.microsoft.com/office/drawing/2014/main" id="{E19B6624-630E-2741-BDAF-63055AD28AE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47" name="Group 1689">
            <a:extLst>
              <a:ext uri="{FF2B5EF4-FFF2-40B4-BE49-F238E27FC236}">
                <a16:creationId xmlns:a16="http://schemas.microsoft.com/office/drawing/2014/main" id="{0E378DEA-6103-E74C-901B-465F9FA2D6A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56888" y="1277080"/>
            <a:ext cx="75193" cy="73152"/>
            <a:chOff x="4512" y="2592"/>
            <a:chExt cx="328" cy="320"/>
          </a:xfrm>
        </p:grpSpPr>
        <p:sp>
          <p:nvSpPr>
            <p:cNvPr id="5148" name="Freeform 1690">
              <a:extLst>
                <a:ext uri="{FF2B5EF4-FFF2-40B4-BE49-F238E27FC236}">
                  <a16:creationId xmlns:a16="http://schemas.microsoft.com/office/drawing/2014/main" id="{EC02E147-CFEC-E641-A6C3-E9C2FB79C5C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Freeform 1691">
              <a:extLst>
                <a:ext uri="{FF2B5EF4-FFF2-40B4-BE49-F238E27FC236}">
                  <a16:creationId xmlns:a16="http://schemas.microsoft.com/office/drawing/2014/main" id="{4A287101-8459-164C-97AB-D685EAC52C1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0" name="Freeform 1692">
              <a:extLst>
                <a:ext uri="{FF2B5EF4-FFF2-40B4-BE49-F238E27FC236}">
                  <a16:creationId xmlns:a16="http://schemas.microsoft.com/office/drawing/2014/main" id="{BD352442-2AAC-0849-A7DA-9CA09F63151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Freeform 1693">
              <a:extLst>
                <a:ext uri="{FF2B5EF4-FFF2-40B4-BE49-F238E27FC236}">
                  <a16:creationId xmlns:a16="http://schemas.microsoft.com/office/drawing/2014/main" id="{19EA8011-326E-714E-8ADD-69662E70CEA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52" name="Group 1684">
            <a:extLst>
              <a:ext uri="{FF2B5EF4-FFF2-40B4-BE49-F238E27FC236}">
                <a16:creationId xmlns:a16="http://schemas.microsoft.com/office/drawing/2014/main" id="{76FC0A0E-3CB4-6849-BD5D-F0175B7ED5E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45601" y="1576101"/>
            <a:ext cx="75193" cy="73152"/>
            <a:chOff x="4512" y="2592"/>
            <a:chExt cx="328" cy="320"/>
          </a:xfrm>
        </p:grpSpPr>
        <p:sp>
          <p:nvSpPr>
            <p:cNvPr id="5153" name="Freeform 1685">
              <a:extLst>
                <a:ext uri="{FF2B5EF4-FFF2-40B4-BE49-F238E27FC236}">
                  <a16:creationId xmlns:a16="http://schemas.microsoft.com/office/drawing/2014/main" id="{0577A8D1-7487-0A48-9CA3-E54AE9E062E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Freeform 1686">
              <a:extLst>
                <a:ext uri="{FF2B5EF4-FFF2-40B4-BE49-F238E27FC236}">
                  <a16:creationId xmlns:a16="http://schemas.microsoft.com/office/drawing/2014/main" id="{AA292E74-8C1F-DA47-89A5-15042B6E8AB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5" name="Freeform 1687">
              <a:extLst>
                <a:ext uri="{FF2B5EF4-FFF2-40B4-BE49-F238E27FC236}">
                  <a16:creationId xmlns:a16="http://schemas.microsoft.com/office/drawing/2014/main" id="{85911986-A6B7-7A4B-8407-56228041899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6" name="Freeform 1688">
              <a:extLst>
                <a:ext uri="{FF2B5EF4-FFF2-40B4-BE49-F238E27FC236}">
                  <a16:creationId xmlns:a16="http://schemas.microsoft.com/office/drawing/2014/main" id="{0E6746B6-6D87-0446-97B0-70DA8B8D0D8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57" name="Group 1684">
            <a:extLst>
              <a:ext uri="{FF2B5EF4-FFF2-40B4-BE49-F238E27FC236}">
                <a16:creationId xmlns:a16="http://schemas.microsoft.com/office/drawing/2014/main" id="{0448279C-4B78-9A41-B781-EEBD745051A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11756" y="1600502"/>
            <a:ext cx="75193" cy="73152"/>
            <a:chOff x="4512" y="2592"/>
            <a:chExt cx="328" cy="320"/>
          </a:xfrm>
        </p:grpSpPr>
        <p:sp>
          <p:nvSpPr>
            <p:cNvPr id="5158" name="Freeform 1685">
              <a:extLst>
                <a:ext uri="{FF2B5EF4-FFF2-40B4-BE49-F238E27FC236}">
                  <a16:creationId xmlns:a16="http://schemas.microsoft.com/office/drawing/2014/main" id="{1E78EE08-0526-8F44-A1FA-C5045C6C835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9" name="Freeform 1686">
              <a:extLst>
                <a:ext uri="{FF2B5EF4-FFF2-40B4-BE49-F238E27FC236}">
                  <a16:creationId xmlns:a16="http://schemas.microsoft.com/office/drawing/2014/main" id="{42D8A766-2EC4-D84B-BDAC-95EFA3EA20E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Freeform 1687">
              <a:extLst>
                <a:ext uri="{FF2B5EF4-FFF2-40B4-BE49-F238E27FC236}">
                  <a16:creationId xmlns:a16="http://schemas.microsoft.com/office/drawing/2014/main" id="{23C55CEA-9D81-E149-8948-C96904B9C62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1" name="Freeform 1688">
              <a:extLst>
                <a:ext uri="{FF2B5EF4-FFF2-40B4-BE49-F238E27FC236}">
                  <a16:creationId xmlns:a16="http://schemas.microsoft.com/office/drawing/2014/main" id="{664A8373-9433-E446-8848-13B258D16DC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62" name="TextBox 5161">
            <a:extLst>
              <a:ext uri="{FF2B5EF4-FFF2-40B4-BE49-F238E27FC236}">
                <a16:creationId xmlns:a16="http://schemas.microsoft.com/office/drawing/2014/main" id="{6F1E27E0-7D9F-5242-BE12-E1B2554F28B2}"/>
              </a:ext>
            </a:extLst>
          </p:cNvPr>
          <p:cNvSpPr txBox="1"/>
          <p:nvPr/>
        </p:nvSpPr>
        <p:spPr>
          <a:xfrm>
            <a:off x="4597788" y="160589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163" name="Group 1689">
            <a:extLst>
              <a:ext uri="{FF2B5EF4-FFF2-40B4-BE49-F238E27FC236}">
                <a16:creationId xmlns:a16="http://schemas.microsoft.com/office/drawing/2014/main" id="{4B21411E-7361-A642-9043-397B0A39B53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52443" y="1311390"/>
            <a:ext cx="75193" cy="73152"/>
            <a:chOff x="4512" y="2592"/>
            <a:chExt cx="328" cy="320"/>
          </a:xfrm>
        </p:grpSpPr>
        <p:sp>
          <p:nvSpPr>
            <p:cNvPr id="5164" name="Freeform 1690">
              <a:extLst>
                <a:ext uri="{FF2B5EF4-FFF2-40B4-BE49-F238E27FC236}">
                  <a16:creationId xmlns:a16="http://schemas.microsoft.com/office/drawing/2014/main" id="{0FEC0ECE-773A-5641-BC2C-270B3BE95D8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65" name="Freeform 1691">
              <a:extLst>
                <a:ext uri="{FF2B5EF4-FFF2-40B4-BE49-F238E27FC236}">
                  <a16:creationId xmlns:a16="http://schemas.microsoft.com/office/drawing/2014/main" id="{3DD3569F-709C-A142-AFC0-E5E5E306B14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66" name="Freeform 1692">
              <a:extLst>
                <a:ext uri="{FF2B5EF4-FFF2-40B4-BE49-F238E27FC236}">
                  <a16:creationId xmlns:a16="http://schemas.microsoft.com/office/drawing/2014/main" id="{75481016-C756-604E-A211-FBE11F5B9D2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67" name="Freeform 1693">
              <a:extLst>
                <a:ext uri="{FF2B5EF4-FFF2-40B4-BE49-F238E27FC236}">
                  <a16:creationId xmlns:a16="http://schemas.microsoft.com/office/drawing/2014/main" id="{8F7E3C3D-7FD0-714D-A162-6EC8E8C9C48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168" name="Group 1689">
            <a:extLst>
              <a:ext uri="{FF2B5EF4-FFF2-40B4-BE49-F238E27FC236}">
                <a16:creationId xmlns:a16="http://schemas.microsoft.com/office/drawing/2014/main" id="{7A0674D5-8A82-4943-ADB9-7683D349FC0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45581" y="1336145"/>
            <a:ext cx="75193" cy="73152"/>
            <a:chOff x="4512" y="2592"/>
            <a:chExt cx="328" cy="320"/>
          </a:xfrm>
        </p:grpSpPr>
        <p:sp>
          <p:nvSpPr>
            <p:cNvPr id="5169" name="Freeform 1690">
              <a:extLst>
                <a:ext uri="{FF2B5EF4-FFF2-40B4-BE49-F238E27FC236}">
                  <a16:creationId xmlns:a16="http://schemas.microsoft.com/office/drawing/2014/main" id="{BC715387-8D22-544B-A6CE-BC27865D054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70" name="Freeform 1691">
              <a:extLst>
                <a:ext uri="{FF2B5EF4-FFF2-40B4-BE49-F238E27FC236}">
                  <a16:creationId xmlns:a16="http://schemas.microsoft.com/office/drawing/2014/main" id="{2BE2799E-090C-024A-A3FE-28A559EAF5A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71" name="Freeform 1692">
              <a:extLst>
                <a:ext uri="{FF2B5EF4-FFF2-40B4-BE49-F238E27FC236}">
                  <a16:creationId xmlns:a16="http://schemas.microsoft.com/office/drawing/2014/main" id="{3E259831-3F16-684C-863F-2B248AC0221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72" name="Freeform 1693">
              <a:extLst>
                <a:ext uri="{FF2B5EF4-FFF2-40B4-BE49-F238E27FC236}">
                  <a16:creationId xmlns:a16="http://schemas.microsoft.com/office/drawing/2014/main" id="{1C215F52-6AD1-964B-967B-5BC3E26C5AF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173" name="Group 1684">
            <a:extLst>
              <a:ext uri="{FF2B5EF4-FFF2-40B4-BE49-F238E27FC236}">
                <a16:creationId xmlns:a16="http://schemas.microsoft.com/office/drawing/2014/main" id="{851705B8-FF35-AD49-AA17-D88FBAAE98B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57875" y="1489519"/>
            <a:ext cx="75193" cy="73152"/>
            <a:chOff x="4512" y="2592"/>
            <a:chExt cx="328" cy="320"/>
          </a:xfrm>
        </p:grpSpPr>
        <p:sp>
          <p:nvSpPr>
            <p:cNvPr id="5174" name="Freeform 1685">
              <a:extLst>
                <a:ext uri="{FF2B5EF4-FFF2-40B4-BE49-F238E27FC236}">
                  <a16:creationId xmlns:a16="http://schemas.microsoft.com/office/drawing/2014/main" id="{403E69F7-2541-3140-A1DD-C24964C9A8A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5" name="Freeform 1686">
              <a:extLst>
                <a:ext uri="{FF2B5EF4-FFF2-40B4-BE49-F238E27FC236}">
                  <a16:creationId xmlns:a16="http://schemas.microsoft.com/office/drawing/2014/main" id="{62DA55AF-9F66-CE49-8394-44FBDD83081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6" name="Freeform 1687">
              <a:extLst>
                <a:ext uri="{FF2B5EF4-FFF2-40B4-BE49-F238E27FC236}">
                  <a16:creationId xmlns:a16="http://schemas.microsoft.com/office/drawing/2014/main" id="{B1FBA4BE-303F-024C-A227-CCA17496D21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7" name="Freeform 1688">
              <a:extLst>
                <a:ext uri="{FF2B5EF4-FFF2-40B4-BE49-F238E27FC236}">
                  <a16:creationId xmlns:a16="http://schemas.microsoft.com/office/drawing/2014/main" id="{FFE1AC2E-4DD6-BB48-A910-13138F0713E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78" name="Group 1684">
            <a:extLst>
              <a:ext uri="{FF2B5EF4-FFF2-40B4-BE49-F238E27FC236}">
                <a16:creationId xmlns:a16="http://schemas.microsoft.com/office/drawing/2014/main" id="{08FAE3D2-C6F7-1F45-8429-FD68A4BCD4B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50184" y="1456152"/>
            <a:ext cx="75193" cy="73152"/>
            <a:chOff x="4512" y="2592"/>
            <a:chExt cx="328" cy="320"/>
          </a:xfrm>
        </p:grpSpPr>
        <p:sp>
          <p:nvSpPr>
            <p:cNvPr id="5179" name="Freeform 1685">
              <a:extLst>
                <a:ext uri="{FF2B5EF4-FFF2-40B4-BE49-F238E27FC236}">
                  <a16:creationId xmlns:a16="http://schemas.microsoft.com/office/drawing/2014/main" id="{C51A3D35-0D74-D44E-AB8B-D7EA710BEF4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80" name="Freeform 1686">
              <a:extLst>
                <a:ext uri="{FF2B5EF4-FFF2-40B4-BE49-F238E27FC236}">
                  <a16:creationId xmlns:a16="http://schemas.microsoft.com/office/drawing/2014/main" id="{7A541447-10D2-2E46-9E28-0F44B004886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81" name="Freeform 1687">
              <a:extLst>
                <a:ext uri="{FF2B5EF4-FFF2-40B4-BE49-F238E27FC236}">
                  <a16:creationId xmlns:a16="http://schemas.microsoft.com/office/drawing/2014/main" id="{98996FD7-22D6-794A-8A89-2EC60F8EE37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82" name="Freeform 1688">
              <a:extLst>
                <a:ext uri="{FF2B5EF4-FFF2-40B4-BE49-F238E27FC236}">
                  <a16:creationId xmlns:a16="http://schemas.microsoft.com/office/drawing/2014/main" id="{438624B6-E405-5C45-B000-ECA68918D58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183" name="TextBox 5182">
            <a:extLst>
              <a:ext uri="{FF2B5EF4-FFF2-40B4-BE49-F238E27FC236}">
                <a16:creationId xmlns:a16="http://schemas.microsoft.com/office/drawing/2014/main" id="{08FBC850-8F06-FA4C-BF04-F55E9A7D377B}"/>
              </a:ext>
            </a:extLst>
          </p:cNvPr>
          <p:cNvSpPr txBox="1"/>
          <p:nvPr/>
        </p:nvSpPr>
        <p:spPr>
          <a:xfrm>
            <a:off x="4987591" y="1672993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184" name="Group 1689">
            <a:extLst>
              <a:ext uri="{FF2B5EF4-FFF2-40B4-BE49-F238E27FC236}">
                <a16:creationId xmlns:a16="http://schemas.microsoft.com/office/drawing/2014/main" id="{69704675-A47A-684F-9C62-5815587CB00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94006" y="1489519"/>
            <a:ext cx="75193" cy="73152"/>
            <a:chOff x="4512" y="2592"/>
            <a:chExt cx="328" cy="320"/>
          </a:xfrm>
        </p:grpSpPr>
        <p:sp>
          <p:nvSpPr>
            <p:cNvPr id="5185" name="Freeform 1690">
              <a:extLst>
                <a:ext uri="{FF2B5EF4-FFF2-40B4-BE49-F238E27FC236}">
                  <a16:creationId xmlns:a16="http://schemas.microsoft.com/office/drawing/2014/main" id="{851B636B-CC33-CE44-909A-42DD629E38A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6" name="Freeform 1691">
              <a:extLst>
                <a:ext uri="{FF2B5EF4-FFF2-40B4-BE49-F238E27FC236}">
                  <a16:creationId xmlns:a16="http://schemas.microsoft.com/office/drawing/2014/main" id="{7433BB78-945F-3846-A5BE-5A557566F2C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7" name="Freeform 1692">
              <a:extLst>
                <a:ext uri="{FF2B5EF4-FFF2-40B4-BE49-F238E27FC236}">
                  <a16:creationId xmlns:a16="http://schemas.microsoft.com/office/drawing/2014/main" id="{7725E257-4D55-5F4A-A810-3A4C30512A8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8" name="Freeform 1693">
              <a:extLst>
                <a:ext uri="{FF2B5EF4-FFF2-40B4-BE49-F238E27FC236}">
                  <a16:creationId xmlns:a16="http://schemas.microsoft.com/office/drawing/2014/main" id="{9E2CE2B5-79F1-1243-B8AD-9EF6D69D84E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89" name="Group 1689">
            <a:extLst>
              <a:ext uri="{FF2B5EF4-FFF2-40B4-BE49-F238E27FC236}">
                <a16:creationId xmlns:a16="http://schemas.microsoft.com/office/drawing/2014/main" id="{5EA7DE6C-834E-024D-B4C3-A193EF9BF5E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79760" y="1583050"/>
            <a:ext cx="75193" cy="73152"/>
            <a:chOff x="4512" y="2592"/>
            <a:chExt cx="328" cy="320"/>
          </a:xfrm>
        </p:grpSpPr>
        <p:sp>
          <p:nvSpPr>
            <p:cNvPr id="5190" name="Freeform 1690">
              <a:extLst>
                <a:ext uri="{FF2B5EF4-FFF2-40B4-BE49-F238E27FC236}">
                  <a16:creationId xmlns:a16="http://schemas.microsoft.com/office/drawing/2014/main" id="{00626663-A101-994A-9C87-02D1D796EE3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91" name="Freeform 1691">
              <a:extLst>
                <a:ext uri="{FF2B5EF4-FFF2-40B4-BE49-F238E27FC236}">
                  <a16:creationId xmlns:a16="http://schemas.microsoft.com/office/drawing/2014/main" id="{CE1FBA68-CA50-0B4F-AF15-83C4FAB7AFB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92" name="Freeform 1692">
              <a:extLst>
                <a:ext uri="{FF2B5EF4-FFF2-40B4-BE49-F238E27FC236}">
                  <a16:creationId xmlns:a16="http://schemas.microsoft.com/office/drawing/2014/main" id="{C460A504-CE7C-2E4A-9D28-DBB61E40448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93" name="Freeform 1693">
              <a:extLst>
                <a:ext uri="{FF2B5EF4-FFF2-40B4-BE49-F238E27FC236}">
                  <a16:creationId xmlns:a16="http://schemas.microsoft.com/office/drawing/2014/main" id="{0753F871-B4BC-F64E-B6B6-2C86C7BDEBC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194" name="Group 1684">
            <a:extLst>
              <a:ext uri="{FF2B5EF4-FFF2-40B4-BE49-F238E27FC236}">
                <a16:creationId xmlns:a16="http://schemas.microsoft.com/office/drawing/2014/main" id="{ECFE5ED8-3C00-AD41-83E3-EDA0D2ACE26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07353" y="1388063"/>
            <a:ext cx="75193" cy="73152"/>
            <a:chOff x="4512" y="2592"/>
            <a:chExt cx="328" cy="320"/>
          </a:xfrm>
        </p:grpSpPr>
        <p:sp>
          <p:nvSpPr>
            <p:cNvPr id="5195" name="Freeform 1685">
              <a:extLst>
                <a:ext uri="{FF2B5EF4-FFF2-40B4-BE49-F238E27FC236}">
                  <a16:creationId xmlns:a16="http://schemas.microsoft.com/office/drawing/2014/main" id="{6D4E2F0C-70C4-B845-8F32-AA2AF46740D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6" name="Freeform 1686">
              <a:extLst>
                <a:ext uri="{FF2B5EF4-FFF2-40B4-BE49-F238E27FC236}">
                  <a16:creationId xmlns:a16="http://schemas.microsoft.com/office/drawing/2014/main" id="{080E7537-2C26-7D4A-87B7-23754222D59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7" name="Freeform 1687">
              <a:extLst>
                <a:ext uri="{FF2B5EF4-FFF2-40B4-BE49-F238E27FC236}">
                  <a16:creationId xmlns:a16="http://schemas.microsoft.com/office/drawing/2014/main" id="{4499BE3F-E947-EA42-AC46-0B1537AFD3B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8" name="Freeform 1688">
              <a:extLst>
                <a:ext uri="{FF2B5EF4-FFF2-40B4-BE49-F238E27FC236}">
                  <a16:creationId xmlns:a16="http://schemas.microsoft.com/office/drawing/2014/main" id="{E87A819D-CA6F-184A-806C-3EF465B57D1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99" name="Group 1684">
            <a:extLst>
              <a:ext uri="{FF2B5EF4-FFF2-40B4-BE49-F238E27FC236}">
                <a16:creationId xmlns:a16="http://schemas.microsoft.com/office/drawing/2014/main" id="{9F7B3568-9A89-C246-B51E-717FE4B868E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56312" y="1599712"/>
            <a:ext cx="75193" cy="73152"/>
            <a:chOff x="4512" y="2592"/>
            <a:chExt cx="328" cy="320"/>
          </a:xfrm>
        </p:grpSpPr>
        <p:sp>
          <p:nvSpPr>
            <p:cNvPr id="5200" name="Freeform 1685">
              <a:extLst>
                <a:ext uri="{FF2B5EF4-FFF2-40B4-BE49-F238E27FC236}">
                  <a16:creationId xmlns:a16="http://schemas.microsoft.com/office/drawing/2014/main" id="{995E015A-D3BB-C748-9374-E78A49EFF4E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01" name="Freeform 1686">
              <a:extLst>
                <a:ext uri="{FF2B5EF4-FFF2-40B4-BE49-F238E27FC236}">
                  <a16:creationId xmlns:a16="http://schemas.microsoft.com/office/drawing/2014/main" id="{6CC732EF-E2EA-4745-A85D-FED96624A1E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02" name="Freeform 1687">
              <a:extLst>
                <a:ext uri="{FF2B5EF4-FFF2-40B4-BE49-F238E27FC236}">
                  <a16:creationId xmlns:a16="http://schemas.microsoft.com/office/drawing/2014/main" id="{2A751107-EDA0-8147-AC81-C69A243B767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03" name="Freeform 1688">
              <a:extLst>
                <a:ext uri="{FF2B5EF4-FFF2-40B4-BE49-F238E27FC236}">
                  <a16:creationId xmlns:a16="http://schemas.microsoft.com/office/drawing/2014/main" id="{BBE3E47D-60EA-B748-AC06-385820DEE3E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204" name="TextBox 5203">
            <a:extLst>
              <a:ext uri="{FF2B5EF4-FFF2-40B4-BE49-F238E27FC236}">
                <a16:creationId xmlns:a16="http://schemas.microsoft.com/office/drawing/2014/main" id="{6DD84B1A-2A48-384F-9B4C-1438C6890B04}"/>
              </a:ext>
            </a:extLst>
          </p:cNvPr>
          <p:cNvSpPr txBox="1"/>
          <p:nvPr/>
        </p:nvSpPr>
        <p:spPr>
          <a:xfrm>
            <a:off x="4563912" y="1648238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205" name="Group 1689">
            <a:extLst>
              <a:ext uri="{FF2B5EF4-FFF2-40B4-BE49-F238E27FC236}">
                <a16:creationId xmlns:a16="http://schemas.microsoft.com/office/drawing/2014/main" id="{5115B4B7-2167-FD4C-8BD0-F87E45B0004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81164" y="1439035"/>
            <a:ext cx="75193" cy="73152"/>
            <a:chOff x="4512" y="2592"/>
            <a:chExt cx="328" cy="320"/>
          </a:xfrm>
        </p:grpSpPr>
        <p:sp>
          <p:nvSpPr>
            <p:cNvPr id="5206" name="Freeform 1690">
              <a:extLst>
                <a:ext uri="{FF2B5EF4-FFF2-40B4-BE49-F238E27FC236}">
                  <a16:creationId xmlns:a16="http://schemas.microsoft.com/office/drawing/2014/main" id="{3E404100-960C-1A4E-8417-28A8588F761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7" name="Freeform 1691">
              <a:extLst>
                <a:ext uri="{FF2B5EF4-FFF2-40B4-BE49-F238E27FC236}">
                  <a16:creationId xmlns:a16="http://schemas.microsoft.com/office/drawing/2014/main" id="{7ADBBF2A-3A2E-8944-9CBA-15A7B468D4C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8" name="Freeform 1692">
              <a:extLst>
                <a:ext uri="{FF2B5EF4-FFF2-40B4-BE49-F238E27FC236}">
                  <a16:creationId xmlns:a16="http://schemas.microsoft.com/office/drawing/2014/main" id="{471F9E7A-6C21-0448-B30A-A0A6B123743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09" name="Freeform 1693">
              <a:extLst>
                <a:ext uri="{FF2B5EF4-FFF2-40B4-BE49-F238E27FC236}">
                  <a16:creationId xmlns:a16="http://schemas.microsoft.com/office/drawing/2014/main" id="{BCFF7BDA-7837-F349-B4C0-BDFF1168BFC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10" name="Group 1689">
            <a:extLst>
              <a:ext uri="{FF2B5EF4-FFF2-40B4-BE49-F238E27FC236}">
                <a16:creationId xmlns:a16="http://schemas.microsoft.com/office/drawing/2014/main" id="{CB67BCC6-425B-2541-864F-7EFF3969901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50427" y="1319837"/>
            <a:ext cx="75193" cy="73152"/>
            <a:chOff x="4512" y="2592"/>
            <a:chExt cx="328" cy="320"/>
          </a:xfrm>
        </p:grpSpPr>
        <p:sp>
          <p:nvSpPr>
            <p:cNvPr id="5211" name="Freeform 1690">
              <a:extLst>
                <a:ext uri="{FF2B5EF4-FFF2-40B4-BE49-F238E27FC236}">
                  <a16:creationId xmlns:a16="http://schemas.microsoft.com/office/drawing/2014/main" id="{7AF446AD-4942-8C43-AFE0-05324AF458E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2" name="Freeform 1691">
              <a:extLst>
                <a:ext uri="{FF2B5EF4-FFF2-40B4-BE49-F238E27FC236}">
                  <a16:creationId xmlns:a16="http://schemas.microsoft.com/office/drawing/2014/main" id="{6CCCEA90-5933-7742-B7DB-5710A2D3B1E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3" name="Freeform 1692">
              <a:extLst>
                <a:ext uri="{FF2B5EF4-FFF2-40B4-BE49-F238E27FC236}">
                  <a16:creationId xmlns:a16="http://schemas.microsoft.com/office/drawing/2014/main" id="{C6FDBB51-0949-8B4B-8263-BB785402122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4" name="Freeform 1693">
              <a:extLst>
                <a:ext uri="{FF2B5EF4-FFF2-40B4-BE49-F238E27FC236}">
                  <a16:creationId xmlns:a16="http://schemas.microsoft.com/office/drawing/2014/main" id="{E2390617-8E3A-7D4A-8D9D-2AA69B74FD7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15" name="Group 1684">
            <a:extLst>
              <a:ext uri="{FF2B5EF4-FFF2-40B4-BE49-F238E27FC236}">
                <a16:creationId xmlns:a16="http://schemas.microsoft.com/office/drawing/2014/main" id="{EBA01622-ECEC-7B46-8510-836C80DC24C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81164" y="1617164"/>
            <a:ext cx="75193" cy="73152"/>
            <a:chOff x="4512" y="2592"/>
            <a:chExt cx="328" cy="320"/>
          </a:xfrm>
        </p:grpSpPr>
        <p:sp>
          <p:nvSpPr>
            <p:cNvPr id="5216" name="Freeform 1685">
              <a:extLst>
                <a:ext uri="{FF2B5EF4-FFF2-40B4-BE49-F238E27FC236}">
                  <a16:creationId xmlns:a16="http://schemas.microsoft.com/office/drawing/2014/main" id="{2F56853F-790D-2A4F-A784-F3E58295505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7" name="Freeform 1686">
              <a:extLst>
                <a:ext uri="{FF2B5EF4-FFF2-40B4-BE49-F238E27FC236}">
                  <a16:creationId xmlns:a16="http://schemas.microsoft.com/office/drawing/2014/main" id="{8FCF6222-14B3-9543-8B15-2BA7604182D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8" name="Freeform 1687">
              <a:extLst>
                <a:ext uri="{FF2B5EF4-FFF2-40B4-BE49-F238E27FC236}">
                  <a16:creationId xmlns:a16="http://schemas.microsoft.com/office/drawing/2014/main" id="{883F9B0B-A1A3-464A-85D2-E13077B048F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9" name="Freeform 1688">
              <a:extLst>
                <a:ext uri="{FF2B5EF4-FFF2-40B4-BE49-F238E27FC236}">
                  <a16:creationId xmlns:a16="http://schemas.microsoft.com/office/drawing/2014/main" id="{147CD3A5-7589-AB46-BFCE-1106F3F86A7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0" name="Group 1684">
            <a:extLst>
              <a:ext uri="{FF2B5EF4-FFF2-40B4-BE49-F238E27FC236}">
                <a16:creationId xmlns:a16="http://schemas.microsoft.com/office/drawing/2014/main" id="{B97F02D3-F060-B444-84AC-A1512F568B1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11756" y="1600502"/>
            <a:ext cx="75193" cy="73152"/>
            <a:chOff x="4512" y="2592"/>
            <a:chExt cx="328" cy="320"/>
          </a:xfrm>
        </p:grpSpPr>
        <p:sp>
          <p:nvSpPr>
            <p:cNvPr id="5221" name="Freeform 1685">
              <a:extLst>
                <a:ext uri="{FF2B5EF4-FFF2-40B4-BE49-F238E27FC236}">
                  <a16:creationId xmlns:a16="http://schemas.microsoft.com/office/drawing/2014/main" id="{875D0F0A-A1AA-CF41-A24D-334A5F8BC00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2" name="Freeform 1686">
              <a:extLst>
                <a:ext uri="{FF2B5EF4-FFF2-40B4-BE49-F238E27FC236}">
                  <a16:creationId xmlns:a16="http://schemas.microsoft.com/office/drawing/2014/main" id="{D5363CC9-8917-8642-847B-AB24512BE46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" name="Freeform 1687">
              <a:extLst>
                <a:ext uri="{FF2B5EF4-FFF2-40B4-BE49-F238E27FC236}">
                  <a16:creationId xmlns:a16="http://schemas.microsoft.com/office/drawing/2014/main" id="{D28BF9EE-C739-8642-80B6-3BD9DABFD01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" name="Freeform 1688">
              <a:extLst>
                <a:ext uri="{FF2B5EF4-FFF2-40B4-BE49-F238E27FC236}">
                  <a16:creationId xmlns:a16="http://schemas.microsoft.com/office/drawing/2014/main" id="{3AD7E7CA-F547-4145-9198-456F26C051D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5" name="Group 1689">
            <a:extLst>
              <a:ext uri="{FF2B5EF4-FFF2-40B4-BE49-F238E27FC236}">
                <a16:creationId xmlns:a16="http://schemas.microsoft.com/office/drawing/2014/main" id="{17808482-09C0-3043-91D6-A077F07645B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77928" y="1557585"/>
            <a:ext cx="75193" cy="73152"/>
            <a:chOff x="4512" y="2592"/>
            <a:chExt cx="328" cy="320"/>
          </a:xfrm>
        </p:grpSpPr>
        <p:sp>
          <p:nvSpPr>
            <p:cNvPr id="5226" name="Freeform 1690">
              <a:extLst>
                <a:ext uri="{FF2B5EF4-FFF2-40B4-BE49-F238E27FC236}">
                  <a16:creationId xmlns:a16="http://schemas.microsoft.com/office/drawing/2014/main" id="{5A1E8188-DF2D-DC48-ADC6-0084B918138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27" name="Freeform 1691">
              <a:extLst>
                <a:ext uri="{FF2B5EF4-FFF2-40B4-BE49-F238E27FC236}">
                  <a16:creationId xmlns:a16="http://schemas.microsoft.com/office/drawing/2014/main" id="{AB24AEEF-3879-B745-ABEB-A0B7D172E0F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28" name="Freeform 1692">
              <a:extLst>
                <a:ext uri="{FF2B5EF4-FFF2-40B4-BE49-F238E27FC236}">
                  <a16:creationId xmlns:a16="http://schemas.microsoft.com/office/drawing/2014/main" id="{3EF2ABDF-9666-4E46-8B5E-1EFDF2D664C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29" name="Freeform 1693">
              <a:extLst>
                <a:ext uri="{FF2B5EF4-FFF2-40B4-BE49-F238E27FC236}">
                  <a16:creationId xmlns:a16="http://schemas.microsoft.com/office/drawing/2014/main" id="{2E28C48D-2B0A-DA44-9717-39F34042387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30" name="Group 1689">
            <a:extLst>
              <a:ext uri="{FF2B5EF4-FFF2-40B4-BE49-F238E27FC236}">
                <a16:creationId xmlns:a16="http://schemas.microsoft.com/office/drawing/2014/main" id="{658AFAA1-3FEE-E345-B204-F28CFF8187A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68712" y="1429480"/>
            <a:ext cx="75193" cy="73152"/>
            <a:chOff x="4512" y="2592"/>
            <a:chExt cx="328" cy="320"/>
          </a:xfrm>
        </p:grpSpPr>
        <p:sp>
          <p:nvSpPr>
            <p:cNvPr id="5231" name="Freeform 1690">
              <a:extLst>
                <a:ext uri="{FF2B5EF4-FFF2-40B4-BE49-F238E27FC236}">
                  <a16:creationId xmlns:a16="http://schemas.microsoft.com/office/drawing/2014/main" id="{2CB11452-761C-3A42-AB1B-37A21D23A31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32" name="Freeform 1691">
              <a:extLst>
                <a:ext uri="{FF2B5EF4-FFF2-40B4-BE49-F238E27FC236}">
                  <a16:creationId xmlns:a16="http://schemas.microsoft.com/office/drawing/2014/main" id="{79B5D501-0E95-6947-992B-CEAC0BAAF63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33" name="Freeform 1692">
              <a:extLst>
                <a:ext uri="{FF2B5EF4-FFF2-40B4-BE49-F238E27FC236}">
                  <a16:creationId xmlns:a16="http://schemas.microsoft.com/office/drawing/2014/main" id="{0430AA7C-0232-FD4F-88C0-D7782495884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34" name="Freeform 1693">
              <a:extLst>
                <a:ext uri="{FF2B5EF4-FFF2-40B4-BE49-F238E27FC236}">
                  <a16:creationId xmlns:a16="http://schemas.microsoft.com/office/drawing/2014/main" id="{F8663446-AC69-5D47-A9A9-96D452AC14E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35" name="Group 1684">
            <a:extLst>
              <a:ext uri="{FF2B5EF4-FFF2-40B4-BE49-F238E27FC236}">
                <a16:creationId xmlns:a16="http://schemas.microsoft.com/office/drawing/2014/main" id="{4A950468-25D4-C64F-8D4B-100C3BBF3AB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14933" y="1677699"/>
            <a:ext cx="75193" cy="73152"/>
            <a:chOff x="4512" y="2592"/>
            <a:chExt cx="328" cy="320"/>
          </a:xfrm>
        </p:grpSpPr>
        <p:sp>
          <p:nvSpPr>
            <p:cNvPr id="5236" name="Freeform 1685">
              <a:extLst>
                <a:ext uri="{FF2B5EF4-FFF2-40B4-BE49-F238E27FC236}">
                  <a16:creationId xmlns:a16="http://schemas.microsoft.com/office/drawing/2014/main" id="{C9A34A22-8AE9-C143-AA51-FCC0C75E486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7" name="Freeform 1686">
              <a:extLst>
                <a:ext uri="{FF2B5EF4-FFF2-40B4-BE49-F238E27FC236}">
                  <a16:creationId xmlns:a16="http://schemas.microsoft.com/office/drawing/2014/main" id="{5CC1CC7E-6B08-B94D-9674-9754FB38B56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8" name="Freeform 1687">
              <a:extLst>
                <a:ext uri="{FF2B5EF4-FFF2-40B4-BE49-F238E27FC236}">
                  <a16:creationId xmlns:a16="http://schemas.microsoft.com/office/drawing/2014/main" id="{CB1344F5-E546-CE44-BA0E-A00F4B77C50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39" name="Freeform 1688">
              <a:extLst>
                <a:ext uri="{FF2B5EF4-FFF2-40B4-BE49-F238E27FC236}">
                  <a16:creationId xmlns:a16="http://schemas.microsoft.com/office/drawing/2014/main" id="{BE5E7DCA-BEB4-8641-936A-B972C461B4D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40" name="Group 1684">
            <a:extLst>
              <a:ext uri="{FF2B5EF4-FFF2-40B4-BE49-F238E27FC236}">
                <a16:creationId xmlns:a16="http://schemas.microsoft.com/office/drawing/2014/main" id="{1AF8FFE1-AA91-0241-9A6B-9C6B7B2B163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30878" y="1295636"/>
            <a:ext cx="75193" cy="73152"/>
            <a:chOff x="4512" y="2592"/>
            <a:chExt cx="328" cy="320"/>
          </a:xfrm>
        </p:grpSpPr>
        <p:sp>
          <p:nvSpPr>
            <p:cNvPr id="5241" name="Freeform 1685">
              <a:extLst>
                <a:ext uri="{FF2B5EF4-FFF2-40B4-BE49-F238E27FC236}">
                  <a16:creationId xmlns:a16="http://schemas.microsoft.com/office/drawing/2014/main" id="{76C6E89C-911F-A047-8B5A-47BCD0433E4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2" name="Freeform 1686">
              <a:extLst>
                <a:ext uri="{FF2B5EF4-FFF2-40B4-BE49-F238E27FC236}">
                  <a16:creationId xmlns:a16="http://schemas.microsoft.com/office/drawing/2014/main" id="{AA9BA21E-4C58-BD4B-9017-2B0BB4E1758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3" name="Freeform 1687">
              <a:extLst>
                <a:ext uri="{FF2B5EF4-FFF2-40B4-BE49-F238E27FC236}">
                  <a16:creationId xmlns:a16="http://schemas.microsoft.com/office/drawing/2014/main" id="{2DD37701-2D8F-1645-9394-65A487ED33D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4" name="Freeform 1688">
              <a:extLst>
                <a:ext uri="{FF2B5EF4-FFF2-40B4-BE49-F238E27FC236}">
                  <a16:creationId xmlns:a16="http://schemas.microsoft.com/office/drawing/2014/main" id="{C25E0877-B815-844D-9C9D-4FBB9B248EA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45" name="Group 1689">
            <a:extLst>
              <a:ext uri="{FF2B5EF4-FFF2-40B4-BE49-F238E27FC236}">
                <a16:creationId xmlns:a16="http://schemas.microsoft.com/office/drawing/2014/main" id="{98C27187-1ACF-F546-9437-4484DB9D114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04843" y="1463790"/>
            <a:ext cx="75193" cy="73152"/>
            <a:chOff x="4512" y="2592"/>
            <a:chExt cx="328" cy="320"/>
          </a:xfrm>
        </p:grpSpPr>
        <p:sp>
          <p:nvSpPr>
            <p:cNvPr id="5246" name="Freeform 1690">
              <a:extLst>
                <a:ext uri="{FF2B5EF4-FFF2-40B4-BE49-F238E27FC236}">
                  <a16:creationId xmlns:a16="http://schemas.microsoft.com/office/drawing/2014/main" id="{CFC5E4D3-C753-1A4B-A7C0-43D3B0CB5B0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47" name="Freeform 1691">
              <a:extLst>
                <a:ext uri="{FF2B5EF4-FFF2-40B4-BE49-F238E27FC236}">
                  <a16:creationId xmlns:a16="http://schemas.microsoft.com/office/drawing/2014/main" id="{4227A6AE-CCA5-BC46-BD54-62A6202B96D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48" name="Freeform 1692">
              <a:extLst>
                <a:ext uri="{FF2B5EF4-FFF2-40B4-BE49-F238E27FC236}">
                  <a16:creationId xmlns:a16="http://schemas.microsoft.com/office/drawing/2014/main" id="{74B3B63B-C825-574F-9208-B330633C4ED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49" name="Freeform 1693">
              <a:extLst>
                <a:ext uri="{FF2B5EF4-FFF2-40B4-BE49-F238E27FC236}">
                  <a16:creationId xmlns:a16="http://schemas.microsoft.com/office/drawing/2014/main" id="{1CBB171A-74AE-394C-8A63-80A749B2E9B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50" name="Group 1689">
            <a:extLst>
              <a:ext uri="{FF2B5EF4-FFF2-40B4-BE49-F238E27FC236}">
                <a16:creationId xmlns:a16="http://schemas.microsoft.com/office/drawing/2014/main" id="{DDCD2970-8104-1242-AB98-44F920AB05F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57243" y="1488545"/>
            <a:ext cx="75193" cy="73152"/>
            <a:chOff x="4512" y="2592"/>
            <a:chExt cx="328" cy="320"/>
          </a:xfrm>
        </p:grpSpPr>
        <p:sp>
          <p:nvSpPr>
            <p:cNvPr id="5251" name="Freeform 1690">
              <a:extLst>
                <a:ext uri="{FF2B5EF4-FFF2-40B4-BE49-F238E27FC236}">
                  <a16:creationId xmlns:a16="http://schemas.microsoft.com/office/drawing/2014/main" id="{0A2ACE4D-8F72-9C4A-92EA-86D5D01641B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52" name="Freeform 1691">
              <a:extLst>
                <a:ext uri="{FF2B5EF4-FFF2-40B4-BE49-F238E27FC236}">
                  <a16:creationId xmlns:a16="http://schemas.microsoft.com/office/drawing/2014/main" id="{54C0A746-8420-BD4E-9C7B-F6F3F30D4B5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53" name="Freeform 1692">
              <a:extLst>
                <a:ext uri="{FF2B5EF4-FFF2-40B4-BE49-F238E27FC236}">
                  <a16:creationId xmlns:a16="http://schemas.microsoft.com/office/drawing/2014/main" id="{50EA6442-0634-A246-B794-97B0D923DDA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54" name="Freeform 1693">
              <a:extLst>
                <a:ext uri="{FF2B5EF4-FFF2-40B4-BE49-F238E27FC236}">
                  <a16:creationId xmlns:a16="http://schemas.microsoft.com/office/drawing/2014/main" id="{D7AEA86A-9C4C-7B47-81CA-D566426257C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55" name="Group 1684">
            <a:extLst>
              <a:ext uri="{FF2B5EF4-FFF2-40B4-BE49-F238E27FC236}">
                <a16:creationId xmlns:a16="http://schemas.microsoft.com/office/drawing/2014/main" id="{9FC97838-A186-4C4E-8203-0A747835489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10275" y="1641919"/>
            <a:ext cx="75193" cy="73152"/>
            <a:chOff x="4512" y="2592"/>
            <a:chExt cx="328" cy="320"/>
          </a:xfrm>
        </p:grpSpPr>
        <p:sp>
          <p:nvSpPr>
            <p:cNvPr id="5256" name="Freeform 1685">
              <a:extLst>
                <a:ext uri="{FF2B5EF4-FFF2-40B4-BE49-F238E27FC236}">
                  <a16:creationId xmlns:a16="http://schemas.microsoft.com/office/drawing/2014/main" id="{0165F4D7-096C-BA41-AB01-2CC237E6286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7" name="Freeform 1686">
              <a:extLst>
                <a:ext uri="{FF2B5EF4-FFF2-40B4-BE49-F238E27FC236}">
                  <a16:creationId xmlns:a16="http://schemas.microsoft.com/office/drawing/2014/main" id="{AA0F4A4E-B800-B94B-8589-F3B2619DA0B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8" name="Freeform 1687">
              <a:extLst>
                <a:ext uri="{FF2B5EF4-FFF2-40B4-BE49-F238E27FC236}">
                  <a16:creationId xmlns:a16="http://schemas.microsoft.com/office/drawing/2014/main" id="{A662A41D-FD8A-9C43-BF06-BC97BCBE4D1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59" name="Freeform 1688">
              <a:extLst>
                <a:ext uri="{FF2B5EF4-FFF2-40B4-BE49-F238E27FC236}">
                  <a16:creationId xmlns:a16="http://schemas.microsoft.com/office/drawing/2014/main" id="{94BCB1B4-51D2-6D4B-9119-2D3DF8CA18E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60" name="Group 1684">
            <a:extLst>
              <a:ext uri="{FF2B5EF4-FFF2-40B4-BE49-F238E27FC236}">
                <a16:creationId xmlns:a16="http://schemas.microsoft.com/office/drawing/2014/main" id="{973349D2-812E-0F4D-B6E7-3C71C90E067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85789" y="1540744"/>
            <a:ext cx="75193" cy="73152"/>
            <a:chOff x="4512" y="2592"/>
            <a:chExt cx="328" cy="320"/>
          </a:xfrm>
        </p:grpSpPr>
        <p:sp>
          <p:nvSpPr>
            <p:cNvPr id="5261" name="Freeform 1685">
              <a:extLst>
                <a:ext uri="{FF2B5EF4-FFF2-40B4-BE49-F238E27FC236}">
                  <a16:creationId xmlns:a16="http://schemas.microsoft.com/office/drawing/2014/main" id="{0A1ABDE0-DDAA-AD4A-BAF8-B096AA907D9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62" name="Freeform 1686">
              <a:extLst>
                <a:ext uri="{FF2B5EF4-FFF2-40B4-BE49-F238E27FC236}">
                  <a16:creationId xmlns:a16="http://schemas.microsoft.com/office/drawing/2014/main" id="{CB6281A8-0260-C047-839A-2F9A16C4767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63" name="Freeform 1687">
              <a:extLst>
                <a:ext uri="{FF2B5EF4-FFF2-40B4-BE49-F238E27FC236}">
                  <a16:creationId xmlns:a16="http://schemas.microsoft.com/office/drawing/2014/main" id="{9EE8E1D4-1D06-2D4B-8821-598FC00AE24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64" name="Freeform 1688">
              <a:extLst>
                <a:ext uri="{FF2B5EF4-FFF2-40B4-BE49-F238E27FC236}">
                  <a16:creationId xmlns:a16="http://schemas.microsoft.com/office/drawing/2014/main" id="{BA1649C2-E483-6B4A-997A-874E240647E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65" name="Group 1689">
            <a:extLst>
              <a:ext uri="{FF2B5EF4-FFF2-40B4-BE49-F238E27FC236}">
                <a16:creationId xmlns:a16="http://schemas.microsoft.com/office/drawing/2014/main" id="{154A7542-6343-D442-93C1-D85ADF49320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31066" y="1574183"/>
            <a:ext cx="75193" cy="73152"/>
            <a:chOff x="4512" y="2592"/>
            <a:chExt cx="328" cy="320"/>
          </a:xfrm>
        </p:grpSpPr>
        <p:sp>
          <p:nvSpPr>
            <p:cNvPr id="5266" name="Freeform 1690">
              <a:extLst>
                <a:ext uri="{FF2B5EF4-FFF2-40B4-BE49-F238E27FC236}">
                  <a16:creationId xmlns:a16="http://schemas.microsoft.com/office/drawing/2014/main" id="{40CD898D-ECE2-4443-8628-B9DF0355B83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67" name="Freeform 1691">
              <a:extLst>
                <a:ext uri="{FF2B5EF4-FFF2-40B4-BE49-F238E27FC236}">
                  <a16:creationId xmlns:a16="http://schemas.microsoft.com/office/drawing/2014/main" id="{278838EB-B9FB-7C46-AC8F-C4C2BD90E21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68" name="Freeform 1692">
              <a:extLst>
                <a:ext uri="{FF2B5EF4-FFF2-40B4-BE49-F238E27FC236}">
                  <a16:creationId xmlns:a16="http://schemas.microsoft.com/office/drawing/2014/main" id="{7A906F42-BF27-CF47-93AF-FAE5150F1C7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69" name="Freeform 1693">
              <a:extLst>
                <a:ext uri="{FF2B5EF4-FFF2-40B4-BE49-F238E27FC236}">
                  <a16:creationId xmlns:a16="http://schemas.microsoft.com/office/drawing/2014/main" id="{1EA48D47-BFBC-124B-AB05-C04B3A99F63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70" name="Group 1689">
            <a:extLst>
              <a:ext uri="{FF2B5EF4-FFF2-40B4-BE49-F238E27FC236}">
                <a16:creationId xmlns:a16="http://schemas.microsoft.com/office/drawing/2014/main" id="{C3C29826-66C6-8548-BC2C-3F9866286DC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09942" y="1574552"/>
            <a:ext cx="75193" cy="73152"/>
            <a:chOff x="4512" y="2592"/>
            <a:chExt cx="328" cy="320"/>
          </a:xfrm>
        </p:grpSpPr>
        <p:sp>
          <p:nvSpPr>
            <p:cNvPr id="5271" name="Freeform 1690">
              <a:extLst>
                <a:ext uri="{FF2B5EF4-FFF2-40B4-BE49-F238E27FC236}">
                  <a16:creationId xmlns:a16="http://schemas.microsoft.com/office/drawing/2014/main" id="{209C01D8-1810-BD4F-8D3D-DA1D6884350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2" name="Freeform 1691">
              <a:extLst>
                <a:ext uri="{FF2B5EF4-FFF2-40B4-BE49-F238E27FC236}">
                  <a16:creationId xmlns:a16="http://schemas.microsoft.com/office/drawing/2014/main" id="{F9F4DAF3-A4A4-C445-8B67-18A3AAF4FBA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3" name="Freeform 1692">
              <a:extLst>
                <a:ext uri="{FF2B5EF4-FFF2-40B4-BE49-F238E27FC236}">
                  <a16:creationId xmlns:a16="http://schemas.microsoft.com/office/drawing/2014/main" id="{136A862D-B1E2-3B4E-B24D-FFB54F17EA7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4" name="Freeform 1693">
              <a:extLst>
                <a:ext uri="{FF2B5EF4-FFF2-40B4-BE49-F238E27FC236}">
                  <a16:creationId xmlns:a16="http://schemas.microsoft.com/office/drawing/2014/main" id="{48499540-49B4-1B40-B91E-755B7FB25A4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75" name="Group 1684">
            <a:extLst>
              <a:ext uri="{FF2B5EF4-FFF2-40B4-BE49-F238E27FC236}">
                <a16:creationId xmlns:a16="http://schemas.microsoft.com/office/drawing/2014/main" id="{DE6DE17E-D0BB-EB4D-A5B3-EEC14A601CB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59753" y="1540463"/>
            <a:ext cx="75193" cy="73152"/>
            <a:chOff x="4512" y="2592"/>
            <a:chExt cx="328" cy="320"/>
          </a:xfrm>
        </p:grpSpPr>
        <p:sp>
          <p:nvSpPr>
            <p:cNvPr id="5276" name="Freeform 1685">
              <a:extLst>
                <a:ext uri="{FF2B5EF4-FFF2-40B4-BE49-F238E27FC236}">
                  <a16:creationId xmlns:a16="http://schemas.microsoft.com/office/drawing/2014/main" id="{C468670F-D213-F54D-9908-64405D99418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77" name="Freeform 1686">
              <a:extLst>
                <a:ext uri="{FF2B5EF4-FFF2-40B4-BE49-F238E27FC236}">
                  <a16:creationId xmlns:a16="http://schemas.microsoft.com/office/drawing/2014/main" id="{6B3D6341-91F2-BC46-A744-F3765A86E3A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78" name="Freeform 1687">
              <a:extLst>
                <a:ext uri="{FF2B5EF4-FFF2-40B4-BE49-F238E27FC236}">
                  <a16:creationId xmlns:a16="http://schemas.microsoft.com/office/drawing/2014/main" id="{435B2AED-FEFB-614C-B810-1C383FC4C0E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79" name="Freeform 1688">
              <a:extLst>
                <a:ext uri="{FF2B5EF4-FFF2-40B4-BE49-F238E27FC236}">
                  <a16:creationId xmlns:a16="http://schemas.microsoft.com/office/drawing/2014/main" id="{2557EC51-EC24-5746-90D1-126B13D7EFE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80" name="Group 1684">
            <a:extLst>
              <a:ext uri="{FF2B5EF4-FFF2-40B4-BE49-F238E27FC236}">
                <a16:creationId xmlns:a16="http://schemas.microsoft.com/office/drawing/2014/main" id="{3551C82E-F2AE-0D49-BD6C-26880E9ED1E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23320" y="1574330"/>
            <a:ext cx="75193" cy="73152"/>
            <a:chOff x="4512" y="2592"/>
            <a:chExt cx="328" cy="320"/>
          </a:xfrm>
        </p:grpSpPr>
        <p:sp>
          <p:nvSpPr>
            <p:cNvPr id="5281" name="Freeform 1685">
              <a:extLst>
                <a:ext uri="{FF2B5EF4-FFF2-40B4-BE49-F238E27FC236}">
                  <a16:creationId xmlns:a16="http://schemas.microsoft.com/office/drawing/2014/main" id="{46523AA6-D0FB-8545-B59C-411D9CCAC1C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2" name="Freeform 1686">
              <a:extLst>
                <a:ext uri="{FF2B5EF4-FFF2-40B4-BE49-F238E27FC236}">
                  <a16:creationId xmlns:a16="http://schemas.microsoft.com/office/drawing/2014/main" id="{0FF58382-41BB-2E41-A736-35CE15D8A25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3" name="Freeform 1687">
              <a:extLst>
                <a:ext uri="{FF2B5EF4-FFF2-40B4-BE49-F238E27FC236}">
                  <a16:creationId xmlns:a16="http://schemas.microsoft.com/office/drawing/2014/main" id="{833F0178-5B11-4545-AF0C-563F829245E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4" name="Freeform 1688">
              <a:extLst>
                <a:ext uri="{FF2B5EF4-FFF2-40B4-BE49-F238E27FC236}">
                  <a16:creationId xmlns:a16="http://schemas.microsoft.com/office/drawing/2014/main" id="{4D04617D-25AE-CF43-A22C-FBAEF6099A5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85" name="TextBox 5284">
            <a:extLst>
              <a:ext uri="{FF2B5EF4-FFF2-40B4-BE49-F238E27FC236}">
                <a16:creationId xmlns:a16="http://schemas.microsoft.com/office/drawing/2014/main" id="{477E8828-AD00-EC41-AB66-D09B951CEC6E}"/>
              </a:ext>
            </a:extLst>
          </p:cNvPr>
          <p:cNvSpPr txBox="1"/>
          <p:nvPr/>
        </p:nvSpPr>
        <p:spPr>
          <a:xfrm>
            <a:off x="3759630" y="1512772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286" name="Group 1689">
            <a:extLst>
              <a:ext uri="{FF2B5EF4-FFF2-40B4-BE49-F238E27FC236}">
                <a16:creationId xmlns:a16="http://schemas.microsoft.com/office/drawing/2014/main" id="{24A1B0B3-5F6A-B044-A59D-419F2E5D108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692633" y="1447482"/>
            <a:ext cx="75193" cy="73152"/>
            <a:chOff x="4512" y="2592"/>
            <a:chExt cx="328" cy="320"/>
          </a:xfrm>
        </p:grpSpPr>
        <p:sp>
          <p:nvSpPr>
            <p:cNvPr id="5287" name="Freeform 1690">
              <a:extLst>
                <a:ext uri="{FF2B5EF4-FFF2-40B4-BE49-F238E27FC236}">
                  <a16:creationId xmlns:a16="http://schemas.microsoft.com/office/drawing/2014/main" id="{0854C2B5-A22C-EE45-A262-0A214EE8A5C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8" name="Freeform 1691">
              <a:extLst>
                <a:ext uri="{FF2B5EF4-FFF2-40B4-BE49-F238E27FC236}">
                  <a16:creationId xmlns:a16="http://schemas.microsoft.com/office/drawing/2014/main" id="{2A0693F5-7067-9D47-8577-184A78CBB86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89" name="Freeform 1692">
              <a:extLst>
                <a:ext uri="{FF2B5EF4-FFF2-40B4-BE49-F238E27FC236}">
                  <a16:creationId xmlns:a16="http://schemas.microsoft.com/office/drawing/2014/main" id="{BD7E74C7-2527-5940-89E3-F236B84E049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0" name="Freeform 1693">
              <a:extLst>
                <a:ext uri="{FF2B5EF4-FFF2-40B4-BE49-F238E27FC236}">
                  <a16:creationId xmlns:a16="http://schemas.microsoft.com/office/drawing/2014/main" id="{6F8D0D57-5E2A-C947-974E-28C694F5A42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91" name="Group 1689">
            <a:extLst>
              <a:ext uri="{FF2B5EF4-FFF2-40B4-BE49-F238E27FC236}">
                <a16:creationId xmlns:a16="http://schemas.microsoft.com/office/drawing/2014/main" id="{AF948A29-3F04-394B-BCD7-708565105E2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59630" y="1413118"/>
            <a:ext cx="75193" cy="73152"/>
            <a:chOff x="4512" y="2592"/>
            <a:chExt cx="328" cy="320"/>
          </a:xfrm>
        </p:grpSpPr>
        <p:sp>
          <p:nvSpPr>
            <p:cNvPr id="5292" name="Freeform 1690">
              <a:extLst>
                <a:ext uri="{FF2B5EF4-FFF2-40B4-BE49-F238E27FC236}">
                  <a16:creationId xmlns:a16="http://schemas.microsoft.com/office/drawing/2014/main" id="{B5DB91BB-4DBF-DF42-B11E-ECFE3709D59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3" name="Freeform 1691">
              <a:extLst>
                <a:ext uri="{FF2B5EF4-FFF2-40B4-BE49-F238E27FC236}">
                  <a16:creationId xmlns:a16="http://schemas.microsoft.com/office/drawing/2014/main" id="{3DD08BD2-8705-4D47-A5D6-5F5CA9EB65B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4" name="Freeform 1692">
              <a:extLst>
                <a:ext uri="{FF2B5EF4-FFF2-40B4-BE49-F238E27FC236}">
                  <a16:creationId xmlns:a16="http://schemas.microsoft.com/office/drawing/2014/main" id="{CAC0C902-9782-6A43-843E-9E2FE97B400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5" name="Freeform 1693">
              <a:extLst>
                <a:ext uri="{FF2B5EF4-FFF2-40B4-BE49-F238E27FC236}">
                  <a16:creationId xmlns:a16="http://schemas.microsoft.com/office/drawing/2014/main" id="{53B811BD-269C-DC4D-B4D1-7F3B4B36544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96" name="Group 1684">
            <a:extLst>
              <a:ext uri="{FF2B5EF4-FFF2-40B4-BE49-F238E27FC236}">
                <a16:creationId xmlns:a16="http://schemas.microsoft.com/office/drawing/2014/main" id="{08764985-336E-AD46-B385-328E2095634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76882" y="1481698"/>
            <a:ext cx="75193" cy="73152"/>
            <a:chOff x="4512" y="2592"/>
            <a:chExt cx="328" cy="320"/>
          </a:xfrm>
        </p:grpSpPr>
        <p:sp>
          <p:nvSpPr>
            <p:cNvPr id="5297" name="Freeform 1685">
              <a:extLst>
                <a:ext uri="{FF2B5EF4-FFF2-40B4-BE49-F238E27FC236}">
                  <a16:creationId xmlns:a16="http://schemas.microsoft.com/office/drawing/2014/main" id="{85B66004-9968-274F-B245-8BDBFAC48F7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8" name="Freeform 1686">
              <a:extLst>
                <a:ext uri="{FF2B5EF4-FFF2-40B4-BE49-F238E27FC236}">
                  <a16:creationId xmlns:a16="http://schemas.microsoft.com/office/drawing/2014/main" id="{37BF8185-965D-C347-9AC6-24ECD745EFB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9" name="Freeform 1687">
              <a:extLst>
                <a:ext uri="{FF2B5EF4-FFF2-40B4-BE49-F238E27FC236}">
                  <a16:creationId xmlns:a16="http://schemas.microsoft.com/office/drawing/2014/main" id="{E8D93D03-DCFE-144D-B44A-E411E26C8FD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0" name="Freeform 1688">
              <a:extLst>
                <a:ext uri="{FF2B5EF4-FFF2-40B4-BE49-F238E27FC236}">
                  <a16:creationId xmlns:a16="http://schemas.microsoft.com/office/drawing/2014/main" id="{5CDE2614-1CFD-FC42-B3EB-4CDCAEC959D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01" name="Group 1684">
            <a:extLst>
              <a:ext uri="{FF2B5EF4-FFF2-40B4-BE49-F238E27FC236}">
                <a16:creationId xmlns:a16="http://schemas.microsoft.com/office/drawing/2014/main" id="{5F45C238-CD42-7D4A-AAC8-D24E97F2039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07474" y="1465036"/>
            <a:ext cx="75193" cy="73152"/>
            <a:chOff x="4512" y="2592"/>
            <a:chExt cx="328" cy="320"/>
          </a:xfrm>
        </p:grpSpPr>
        <p:sp>
          <p:nvSpPr>
            <p:cNvPr id="5302" name="Freeform 1685">
              <a:extLst>
                <a:ext uri="{FF2B5EF4-FFF2-40B4-BE49-F238E27FC236}">
                  <a16:creationId xmlns:a16="http://schemas.microsoft.com/office/drawing/2014/main" id="{34FBDDD5-A3DD-244F-8575-F4E56427BE3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3" name="Freeform 1686">
              <a:extLst>
                <a:ext uri="{FF2B5EF4-FFF2-40B4-BE49-F238E27FC236}">
                  <a16:creationId xmlns:a16="http://schemas.microsoft.com/office/drawing/2014/main" id="{CC416454-EDCA-4149-B01A-98904C377DB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4" name="Freeform 1687">
              <a:extLst>
                <a:ext uri="{FF2B5EF4-FFF2-40B4-BE49-F238E27FC236}">
                  <a16:creationId xmlns:a16="http://schemas.microsoft.com/office/drawing/2014/main" id="{05CC1ACA-6B97-4B44-98E8-37730BEF461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5" name="Freeform 1688">
              <a:extLst>
                <a:ext uri="{FF2B5EF4-FFF2-40B4-BE49-F238E27FC236}">
                  <a16:creationId xmlns:a16="http://schemas.microsoft.com/office/drawing/2014/main" id="{9E4DA302-CE55-DC45-A7BB-E2C2584B672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06" name="TextBox 5305">
            <a:extLst>
              <a:ext uri="{FF2B5EF4-FFF2-40B4-BE49-F238E27FC236}">
                <a16:creationId xmlns:a16="http://schemas.microsoft.com/office/drawing/2014/main" id="{23ACF071-2482-674F-9A0B-5E76E44C503C}"/>
              </a:ext>
            </a:extLst>
          </p:cNvPr>
          <p:cNvSpPr txBox="1"/>
          <p:nvPr/>
        </p:nvSpPr>
        <p:spPr>
          <a:xfrm>
            <a:off x="3912030" y="1665172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07" name="Group 1689">
            <a:extLst>
              <a:ext uri="{FF2B5EF4-FFF2-40B4-BE49-F238E27FC236}">
                <a16:creationId xmlns:a16="http://schemas.microsoft.com/office/drawing/2014/main" id="{315972D7-BCEE-B141-AA96-17D0ED2D0F7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73646" y="1422119"/>
            <a:ext cx="75193" cy="73152"/>
            <a:chOff x="4512" y="2592"/>
            <a:chExt cx="328" cy="320"/>
          </a:xfrm>
        </p:grpSpPr>
        <p:sp>
          <p:nvSpPr>
            <p:cNvPr id="5308" name="Freeform 1690">
              <a:extLst>
                <a:ext uri="{FF2B5EF4-FFF2-40B4-BE49-F238E27FC236}">
                  <a16:creationId xmlns:a16="http://schemas.microsoft.com/office/drawing/2014/main" id="{DD30D45E-9DD0-9E48-84B4-EFF7E4841BC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09" name="Freeform 1691">
              <a:extLst>
                <a:ext uri="{FF2B5EF4-FFF2-40B4-BE49-F238E27FC236}">
                  <a16:creationId xmlns:a16="http://schemas.microsoft.com/office/drawing/2014/main" id="{C7889152-D43D-834E-BF29-C9A6792ABAF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0" name="Freeform 1692">
              <a:extLst>
                <a:ext uri="{FF2B5EF4-FFF2-40B4-BE49-F238E27FC236}">
                  <a16:creationId xmlns:a16="http://schemas.microsoft.com/office/drawing/2014/main" id="{D4C46C5C-B236-D048-9037-6662AD0122E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1" name="Freeform 1693">
              <a:extLst>
                <a:ext uri="{FF2B5EF4-FFF2-40B4-BE49-F238E27FC236}">
                  <a16:creationId xmlns:a16="http://schemas.microsoft.com/office/drawing/2014/main" id="{DE8EFC2B-EA0F-CC41-A654-100E50F9BB8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12" name="Group 1689">
            <a:extLst>
              <a:ext uri="{FF2B5EF4-FFF2-40B4-BE49-F238E27FC236}">
                <a16:creationId xmlns:a16="http://schemas.microsoft.com/office/drawing/2014/main" id="{EC2BC7C4-7469-3449-94A9-2F91480E37B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64430" y="1294014"/>
            <a:ext cx="75193" cy="73152"/>
            <a:chOff x="4512" y="2592"/>
            <a:chExt cx="328" cy="320"/>
          </a:xfrm>
        </p:grpSpPr>
        <p:sp>
          <p:nvSpPr>
            <p:cNvPr id="5313" name="Freeform 1690">
              <a:extLst>
                <a:ext uri="{FF2B5EF4-FFF2-40B4-BE49-F238E27FC236}">
                  <a16:creationId xmlns:a16="http://schemas.microsoft.com/office/drawing/2014/main" id="{BBDDA282-8DDD-664B-A904-4C4D40252E7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4" name="Freeform 1691">
              <a:extLst>
                <a:ext uri="{FF2B5EF4-FFF2-40B4-BE49-F238E27FC236}">
                  <a16:creationId xmlns:a16="http://schemas.microsoft.com/office/drawing/2014/main" id="{C139720E-E48C-BB42-8C2D-E2A0E45FAEC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5" name="Freeform 1692">
              <a:extLst>
                <a:ext uri="{FF2B5EF4-FFF2-40B4-BE49-F238E27FC236}">
                  <a16:creationId xmlns:a16="http://schemas.microsoft.com/office/drawing/2014/main" id="{269B5639-A797-D647-A12D-C9C7272BA1D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6" name="Freeform 1693">
              <a:extLst>
                <a:ext uri="{FF2B5EF4-FFF2-40B4-BE49-F238E27FC236}">
                  <a16:creationId xmlns:a16="http://schemas.microsoft.com/office/drawing/2014/main" id="{EDD86B26-EE53-3941-98E2-7259CCD244F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17" name="Group 1684">
            <a:extLst>
              <a:ext uri="{FF2B5EF4-FFF2-40B4-BE49-F238E27FC236}">
                <a16:creationId xmlns:a16="http://schemas.microsoft.com/office/drawing/2014/main" id="{724C99C0-9D42-B240-ADB5-C8B6FE3A713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93719" y="1593035"/>
            <a:ext cx="75193" cy="73152"/>
            <a:chOff x="4512" y="2592"/>
            <a:chExt cx="328" cy="320"/>
          </a:xfrm>
        </p:grpSpPr>
        <p:sp>
          <p:nvSpPr>
            <p:cNvPr id="5318" name="Freeform 1685">
              <a:extLst>
                <a:ext uri="{FF2B5EF4-FFF2-40B4-BE49-F238E27FC236}">
                  <a16:creationId xmlns:a16="http://schemas.microsoft.com/office/drawing/2014/main" id="{DB9DED88-2EF1-3E47-885D-6C239130461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9" name="Freeform 1686">
              <a:extLst>
                <a:ext uri="{FF2B5EF4-FFF2-40B4-BE49-F238E27FC236}">
                  <a16:creationId xmlns:a16="http://schemas.microsoft.com/office/drawing/2014/main" id="{0B55BFFA-064B-494A-8F6A-7E476951168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0" name="Freeform 1687">
              <a:extLst>
                <a:ext uri="{FF2B5EF4-FFF2-40B4-BE49-F238E27FC236}">
                  <a16:creationId xmlns:a16="http://schemas.microsoft.com/office/drawing/2014/main" id="{911A5926-3B44-5940-AA44-4B1E32D49C4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1" name="Freeform 1688">
              <a:extLst>
                <a:ext uri="{FF2B5EF4-FFF2-40B4-BE49-F238E27FC236}">
                  <a16:creationId xmlns:a16="http://schemas.microsoft.com/office/drawing/2014/main" id="{1F866051-BE44-7A46-8D1C-F4EEBC0B58D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2" name="Group 1684">
            <a:extLst>
              <a:ext uri="{FF2B5EF4-FFF2-40B4-BE49-F238E27FC236}">
                <a16:creationId xmlns:a16="http://schemas.microsoft.com/office/drawing/2014/main" id="{33400B6B-8382-D547-BB64-E6C923D9B7D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59874" y="1617436"/>
            <a:ext cx="75193" cy="73152"/>
            <a:chOff x="4512" y="2592"/>
            <a:chExt cx="328" cy="320"/>
          </a:xfrm>
        </p:grpSpPr>
        <p:sp>
          <p:nvSpPr>
            <p:cNvPr id="5323" name="Freeform 1685">
              <a:extLst>
                <a:ext uri="{FF2B5EF4-FFF2-40B4-BE49-F238E27FC236}">
                  <a16:creationId xmlns:a16="http://schemas.microsoft.com/office/drawing/2014/main" id="{5670D8BD-C29C-984B-B7B4-A68BBB2E943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4" name="Freeform 1686">
              <a:extLst>
                <a:ext uri="{FF2B5EF4-FFF2-40B4-BE49-F238E27FC236}">
                  <a16:creationId xmlns:a16="http://schemas.microsoft.com/office/drawing/2014/main" id="{B0083E16-6A4F-9043-B79E-69C01F5E991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5" name="Freeform 1687">
              <a:extLst>
                <a:ext uri="{FF2B5EF4-FFF2-40B4-BE49-F238E27FC236}">
                  <a16:creationId xmlns:a16="http://schemas.microsoft.com/office/drawing/2014/main" id="{191077DA-8033-074D-86A7-6725A7E6552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" name="Freeform 1688">
              <a:extLst>
                <a:ext uri="{FF2B5EF4-FFF2-40B4-BE49-F238E27FC236}">
                  <a16:creationId xmlns:a16="http://schemas.microsoft.com/office/drawing/2014/main" id="{F591F037-7E2E-ED4E-8AF4-BD83FE3BBB2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27" name="TextBox 5326">
            <a:extLst>
              <a:ext uri="{FF2B5EF4-FFF2-40B4-BE49-F238E27FC236}">
                <a16:creationId xmlns:a16="http://schemas.microsoft.com/office/drawing/2014/main" id="{148FC41A-51C8-BC4E-AB69-87DE3EC5DAB5}"/>
              </a:ext>
            </a:extLst>
          </p:cNvPr>
          <p:cNvSpPr txBox="1"/>
          <p:nvPr/>
        </p:nvSpPr>
        <p:spPr>
          <a:xfrm>
            <a:off x="4064430" y="1817572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28" name="Group 1689">
            <a:extLst>
              <a:ext uri="{FF2B5EF4-FFF2-40B4-BE49-F238E27FC236}">
                <a16:creationId xmlns:a16="http://schemas.microsoft.com/office/drawing/2014/main" id="{DA71DC3E-EE5A-3449-9C25-DC332865947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00561" y="1328324"/>
            <a:ext cx="75193" cy="73152"/>
            <a:chOff x="4512" y="2592"/>
            <a:chExt cx="328" cy="320"/>
          </a:xfrm>
        </p:grpSpPr>
        <p:sp>
          <p:nvSpPr>
            <p:cNvPr id="5329" name="Freeform 1690">
              <a:extLst>
                <a:ext uri="{FF2B5EF4-FFF2-40B4-BE49-F238E27FC236}">
                  <a16:creationId xmlns:a16="http://schemas.microsoft.com/office/drawing/2014/main" id="{DDA1184D-36AB-8F4B-A150-E8217E8BAA6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" name="Freeform 1691">
              <a:extLst>
                <a:ext uri="{FF2B5EF4-FFF2-40B4-BE49-F238E27FC236}">
                  <a16:creationId xmlns:a16="http://schemas.microsoft.com/office/drawing/2014/main" id="{F877EF6D-DB15-5B4D-8329-106042A1F05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" name="Freeform 1692">
              <a:extLst>
                <a:ext uri="{FF2B5EF4-FFF2-40B4-BE49-F238E27FC236}">
                  <a16:creationId xmlns:a16="http://schemas.microsoft.com/office/drawing/2014/main" id="{8EDE7A71-E9DD-1443-BE44-8717E9B1EE1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" name="Freeform 1693">
              <a:extLst>
                <a:ext uri="{FF2B5EF4-FFF2-40B4-BE49-F238E27FC236}">
                  <a16:creationId xmlns:a16="http://schemas.microsoft.com/office/drawing/2014/main" id="{4536119A-F5E8-144C-80DE-2130DCF125F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33" name="Group 1689">
            <a:extLst>
              <a:ext uri="{FF2B5EF4-FFF2-40B4-BE49-F238E27FC236}">
                <a16:creationId xmlns:a16="http://schemas.microsoft.com/office/drawing/2014/main" id="{E8BDDFE1-301A-E240-BADF-C6170CCE930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52961" y="1353079"/>
            <a:ext cx="75193" cy="73152"/>
            <a:chOff x="4512" y="2592"/>
            <a:chExt cx="328" cy="320"/>
          </a:xfrm>
        </p:grpSpPr>
        <p:sp>
          <p:nvSpPr>
            <p:cNvPr id="5334" name="Freeform 1690">
              <a:extLst>
                <a:ext uri="{FF2B5EF4-FFF2-40B4-BE49-F238E27FC236}">
                  <a16:creationId xmlns:a16="http://schemas.microsoft.com/office/drawing/2014/main" id="{04AC67F1-B68D-2241-AED4-57071A30640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5" name="Freeform 1691">
              <a:extLst>
                <a:ext uri="{FF2B5EF4-FFF2-40B4-BE49-F238E27FC236}">
                  <a16:creationId xmlns:a16="http://schemas.microsoft.com/office/drawing/2014/main" id="{CC38B11E-D65E-0848-B0F5-1176B65F4C4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6" name="Freeform 1692">
              <a:extLst>
                <a:ext uri="{FF2B5EF4-FFF2-40B4-BE49-F238E27FC236}">
                  <a16:creationId xmlns:a16="http://schemas.microsoft.com/office/drawing/2014/main" id="{4DAACC24-DB7E-9D45-8CBB-ED96D84AD98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7" name="Freeform 1693">
              <a:extLst>
                <a:ext uri="{FF2B5EF4-FFF2-40B4-BE49-F238E27FC236}">
                  <a16:creationId xmlns:a16="http://schemas.microsoft.com/office/drawing/2014/main" id="{A20182B8-452B-E243-9EEF-50D27FC68BE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38" name="Group 1684">
            <a:extLst>
              <a:ext uri="{FF2B5EF4-FFF2-40B4-BE49-F238E27FC236}">
                <a16:creationId xmlns:a16="http://schemas.microsoft.com/office/drawing/2014/main" id="{8644D7D3-C7DE-3B4A-87C3-78AED192E35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05993" y="1506453"/>
            <a:ext cx="75193" cy="73152"/>
            <a:chOff x="4512" y="2592"/>
            <a:chExt cx="328" cy="320"/>
          </a:xfrm>
        </p:grpSpPr>
        <p:sp>
          <p:nvSpPr>
            <p:cNvPr id="5339" name="Freeform 1685">
              <a:extLst>
                <a:ext uri="{FF2B5EF4-FFF2-40B4-BE49-F238E27FC236}">
                  <a16:creationId xmlns:a16="http://schemas.microsoft.com/office/drawing/2014/main" id="{8EC472A5-499A-C74A-AB8B-540D49FD2D9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0" name="Freeform 1686">
              <a:extLst>
                <a:ext uri="{FF2B5EF4-FFF2-40B4-BE49-F238E27FC236}">
                  <a16:creationId xmlns:a16="http://schemas.microsoft.com/office/drawing/2014/main" id="{7B212615-D6CE-CF42-9693-5A677B5F05C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1" name="Freeform 1687">
              <a:extLst>
                <a:ext uri="{FF2B5EF4-FFF2-40B4-BE49-F238E27FC236}">
                  <a16:creationId xmlns:a16="http://schemas.microsoft.com/office/drawing/2014/main" id="{31CE20A3-CF88-624B-96E8-FD6F76E1B91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2" name="Freeform 1688">
              <a:extLst>
                <a:ext uri="{FF2B5EF4-FFF2-40B4-BE49-F238E27FC236}">
                  <a16:creationId xmlns:a16="http://schemas.microsoft.com/office/drawing/2014/main" id="{3B90AA1D-4F14-DA4E-A9DE-798D0C569DD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43" name="Group 1684">
            <a:extLst>
              <a:ext uri="{FF2B5EF4-FFF2-40B4-BE49-F238E27FC236}">
                <a16:creationId xmlns:a16="http://schemas.microsoft.com/office/drawing/2014/main" id="{035D248B-ED80-324E-B6E0-BC2D4F2C3EB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98302" y="1473086"/>
            <a:ext cx="75193" cy="73152"/>
            <a:chOff x="4512" y="2592"/>
            <a:chExt cx="328" cy="320"/>
          </a:xfrm>
        </p:grpSpPr>
        <p:sp>
          <p:nvSpPr>
            <p:cNvPr id="5344" name="Freeform 1685">
              <a:extLst>
                <a:ext uri="{FF2B5EF4-FFF2-40B4-BE49-F238E27FC236}">
                  <a16:creationId xmlns:a16="http://schemas.microsoft.com/office/drawing/2014/main" id="{9137099E-3E8E-774C-843C-709A4792A46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5" name="Freeform 1686">
              <a:extLst>
                <a:ext uri="{FF2B5EF4-FFF2-40B4-BE49-F238E27FC236}">
                  <a16:creationId xmlns:a16="http://schemas.microsoft.com/office/drawing/2014/main" id="{D64CA4DE-DE8E-D642-95BF-EDA24587458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6" name="Freeform 1687">
              <a:extLst>
                <a:ext uri="{FF2B5EF4-FFF2-40B4-BE49-F238E27FC236}">
                  <a16:creationId xmlns:a16="http://schemas.microsoft.com/office/drawing/2014/main" id="{A9005645-9CEF-C849-9E0C-C191CCCCCDF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7" name="Freeform 1688">
              <a:extLst>
                <a:ext uri="{FF2B5EF4-FFF2-40B4-BE49-F238E27FC236}">
                  <a16:creationId xmlns:a16="http://schemas.microsoft.com/office/drawing/2014/main" id="{2E4776F6-BC1E-A544-B7CB-316D9A94DD7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48" name="TextBox 5347">
            <a:extLst>
              <a:ext uri="{FF2B5EF4-FFF2-40B4-BE49-F238E27FC236}">
                <a16:creationId xmlns:a16="http://schemas.microsoft.com/office/drawing/2014/main" id="{1DC09B19-46DE-4E46-BED1-0782E0AA49BB}"/>
              </a:ext>
            </a:extLst>
          </p:cNvPr>
          <p:cNvSpPr txBox="1"/>
          <p:nvPr/>
        </p:nvSpPr>
        <p:spPr>
          <a:xfrm>
            <a:off x="4293170" y="1664498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49" name="Group 1689">
            <a:extLst>
              <a:ext uri="{FF2B5EF4-FFF2-40B4-BE49-F238E27FC236}">
                <a16:creationId xmlns:a16="http://schemas.microsoft.com/office/drawing/2014/main" id="{F8BE3441-9DC6-7841-A5DB-EB10890338F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42124" y="1506453"/>
            <a:ext cx="75193" cy="73152"/>
            <a:chOff x="4512" y="2592"/>
            <a:chExt cx="328" cy="320"/>
          </a:xfrm>
        </p:grpSpPr>
        <p:sp>
          <p:nvSpPr>
            <p:cNvPr id="5350" name="Freeform 1690">
              <a:extLst>
                <a:ext uri="{FF2B5EF4-FFF2-40B4-BE49-F238E27FC236}">
                  <a16:creationId xmlns:a16="http://schemas.microsoft.com/office/drawing/2014/main" id="{34DDF267-E0A6-D840-85D5-7DFAF91DF6D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1" name="Freeform 1691">
              <a:extLst>
                <a:ext uri="{FF2B5EF4-FFF2-40B4-BE49-F238E27FC236}">
                  <a16:creationId xmlns:a16="http://schemas.microsoft.com/office/drawing/2014/main" id="{5C01CA9F-749C-1646-A68A-B91D03A844B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2" name="Freeform 1692">
              <a:extLst>
                <a:ext uri="{FF2B5EF4-FFF2-40B4-BE49-F238E27FC236}">
                  <a16:creationId xmlns:a16="http://schemas.microsoft.com/office/drawing/2014/main" id="{E33379A7-729F-4A49-AB79-17FC10C9D55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3" name="Freeform 1693">
              <a:extLst>
                <a:ext uri="{FF2B5EF4-FFF2-40B4-BE49-F238E27FC236}">
                  <a16:creationId xmlns:a16="http://schemas.microsoft.com/office/drawing/2014/main" id="{44851C53-F535-2F4D-AB78-6FDFCE76D63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54" name="Group 1689">
            <a:extLst>
              <a:ext uri="{FF2B5EF4-FFF2-40B4-BE49-F238E27FC236}">
                <a16:creationId xmlns:a16="http://schemas.microsoft.com/office/drawing/2014/main" id="{289F4430-9CFC-424A-8C3F-32D2B2444FB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27878" y="1599984"/>
            <a:ext cx="75193" cy="73152"/>
            <a:chOff x="4512" y="2592"/>
            <a:chExt cx="328" cy="320"/>
          </a:xfrm>
        </p:grpSpPr>
        <p:sp>
          <p:nvSpPr>
            <p:cNvPr id="5355" name="Freeform 1690">
              <a:extLst>
                <a:ext uri="{FF2B5EF4-FFF2-40B4-BE49-F238E27FC236}">
                  <a16:creationId xmlns:a16="http://schemas.microsoft.com/office/drawing/2014/main" id="{953FC9F6-F834-524B-86AA-DCD79236FDA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6" name="Freeform 1691">
              <a:extLst>
                <a:ext uri="{FF2B5EF4-FFF2-40B4-BE49-F238E27FC236}">
                  <a16:creationId xmlns:a16="http://schemas.microsoft.com/office/drawing/2014/main" id="{5712838C-90FA-8742-BBE6-65E96D5FF58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7" name="Freeform 1692">
              <a:extLst>
                <a:ext uri="{FF2B5EF4-FFF2-40B4-BE49-F238E27FC236}">
                  <a16:creationId xmlns:a16="http://schemas.microsoft.com/office/drawing/2014/main" id="{8B8C4181-23BA-D149-8AE9-96EBE2C8737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58" name="Freeform 1693">
              <a:extLst>
                <a:ext uri="{FF2B5EF4-FFF2-40B4-BE49-F238E27FC236}">
                  <a16:creationId xmlns:a16="http://schemas.microsoft.com/office/drawing/2014/main" id="{1BD79076-05F2-C542-A850-9FC01201429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59" name="Group 1684">
            <a:extLst>
              <a:ext uri="{FF2B5EF4-FFF2-40B4-BE49-F238E27FC236}">
                <a16:creationId xmlns:a16="http://schemas.microsoft.com/office/drawing/2014/main" id="{EEBCA799-DCE0-5842-8837-F3F4EEC8802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55471" y="1404997"/>
            <a:ext cx="75193" cy="73152"/>
            <a:chOff x="4512" y="2592"/>
            <a:chExt cx="328" cy="320"/>
          </a:xfrm>
        </p:grpSpPr>
        <p:sp>
          <p:nvSpPr>
            <p:cNvPr id="5360" name="Freeform 1685">
              <a:extLst>
                <a:ext uri="{FF2B5EF4-FFF2-40B4-BE49-F238E27FC236}">
                  <a16:creationId xmlns:a16="http://schemas.microsoft.com/office/drawing/2014/main" id="{DA09698C-7B4D-0646-9D97-7B881A3F304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1" name="Freeform 1686">
              <a:extLst>
                <a:ext uri="{FF2B5EF4-FFF2-40B4-BE49-F238E27FC236}">
                  <a16:creationId xmlns:a16="http://schemas.microsoft.com/office/drawing/2014/main" id="{71DBF4A4-735E-1B4A-99CA-84C5264BD32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2" name="Freeform 1687">
              <a:extLst>
                <a:ext uri="{FF2B5EF4-FFF2-40B4-BE49-F238E27FC236}">
                  <a16:creationId xmlns:a16="http://schemas.microsoft.com/office/drawing/2014/main" id="{13772CB8-812E-334C-97B8-8C7915B996A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3" name="Freeform 1688">
              <a:extLst>
                <a:ext uri="{FF2B5EF4-FFF2-40B4-BE49-F238E27FC236}">
                  <a16:creationId xmlns:a16="http://schemas.microsoft.com/office/drawing/2014/main" id="{9F89CD22-817D-D841-BD06-ED69C8BB15E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64" name="Group 1684">
            <a:extLst>
              <a:ext uri="{FF2B5EF4-FFF2-40B4-BE49-F238E27FC236}">
                <a16:creationId xmlns:a16="http://schemas.microsoft.com/office/drawing/2014/main" id="{1B26D39A-2BB6-754A-83E1-D0EB6BCD1C4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04430" y="1616646"/>
            <a:ext cx="75193" cy="73152"/>
            <a:chOff x="4512" y="2592"/>
            <a:chExt cx="328" cy="320"/>
          </a:xfrm>
        </p:grpSpPr>
        <p:sp>
          <p:nvSpPr>
            <p:cNvPr id="5365" name="Freeform 1685">
              <a:extLst>
                <a:ext uri="{FF2B5EF4-FFF2-40B4-BE49-F238E27FC236}">
                  <a16:creationId xmlns:a16="http://schemas.microsoft.com/office/drawing/2014/main" id="{C4AEE85C-C8D3-1347-920E-6186EF2F0B2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6" name="Freeform 1686">
              <a:extLst>
                <a:ext uri="{FF2B5EF4-FFF2-40B4-BE49-F238E27FC236}">
                  <a16:creationId xmlns:a16="http://schemas.microsoft.com/office/drawing/2014/main" id="{8E99764B-3734-654B-93A1-49C7306C5B1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7" name="Freeform 1687">
              <a:extLst>
                <a:ext uri="{FF2B5EF4-FFF2-40B4-BE49-F238E27FC236}">
                  <a16:creationId xmlns:a16="http://schemas.microsoft.com/office/drawing/2014/main" id="{1AE786CB-6977-0F44-A451-8AC70376CDB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8" name="Freeform 1688">
              <a:extLst>
                <a:ext uri="{FF2B5EF4-FFF2-40B4-BE49-F238E27FC236}">
                  <a16:creationId xmlns:a16="http://schemas.microsoft.com/office/drawing/2014/main" id="{C900FE99-C987-6245-87EF-C707CE049ADD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69" name="TextBox 5368">
            <a:extLst>
              <a:ext uri="{FF2B5EF4-FFF2-40B4-BE49-F238E27FC236}">
                <a16:creationId xmlns:a16="http://schemas.microsoft.com/office/drawing/2014/main" id="{3C7297FA-B9AB-8940-888A-5F041A35A631}"/>
              </a:ext>
            </a:extLst>
          </p:cNvPr>
          <p:cNvSpPr txBox="1"/>
          <p:nvPr/>
        </p:nvSpPr>
        <p:spPr>
          <a:xfrm>
            <a:off x="3912030" y="1665172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70" name="Group 1689">
            <a:extLst>
              <a:ext uri="{FF2B5EF4-FFF2-40B4-BE49-F238E27FC236}">
                <a16:creationId xmlns:a16="http://schemas.microsoft.com/office/drawing/2014/main" id="{8DA7741C-13E2-C247-9852-659A80C58B7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29282" y="1455969"/>
            <a:ext cx="75193" cy="73152"/>
            <a:chOff x="4512" y="2592"/>
            <a:chExt cx="328" cy="320"/>
          </a:xfrm>
        </p:grpSpPr>
        <p:sp>
          <p:nvSpPr>
            <p:cNvPr id="5371" name="Freeform 1690">
              <a:extLst>
                <a:ext uri="{FF2B5EF4-FFF2-40B4-BE49-F238E27FC236}">
                  <a16:creationId xmlns:a16="http://schemas.microsoft.com/office/drawing/2014/main" id="{6C175C9C-CCD0-3849-BD3E-7BFA9E5D356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2" name="Freeform 1691">
              <a:extLst>
                <a:ext uri="{FF2B5EF4-FFF2-40B4-BE49-F238E27FC236}">
                  <a16:creationId xmlns:a16="http://schemas.microsoft.com/office/drawing/2014/main" id="{D94FBAE8-1108-6440-A1CD-419F19776B2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3" name="Freeform 1692">
              <a:extLst>
                <a:ext uri="{FF2B5EF4-FFF2-40B4-BE49-F238E27FC236}">
                  <a16:creationId xmlns:a16="http://schemas.microsoft.com/office/drawing/2014/main" id="{2FB8EC79-840B-D644-8117-9222748866B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4" name="Freeform 1693">
              <a:extLst>
                <a:ext uri="{FF2B5EF4-FFF2-40B4-BE49-F238E27FC236}">
                  <a16:creationId xmlns:a16="http://schemas.microsoft.com/office/drawing/2014/main" id="{FF2A104D-7D9D-894A-A896-484FA1D4C66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75" name="Group 1689">
            <a:extLst>
              <a:ext uri="{FF2B5EF4-FFF2-40B4-BE49-F238E27FC236}">
                <a16:creationId xmlns:a16="http://schemas.microsoft.com/office/drawing/2014/main" id="{0B05CB92-D72B-C449-93D5-C3DDBD9581A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62197" y="1370683"/>
            <a:ext cx="75193" cy="73152"/>
            <a:chOff x="4512" y="2592"/>
            <a:chExt cx="328" cy="320"/>
          </a:xfrm>
        </p:grpSpPr>
        <p:sp>
          <p:nvSpPr>
            <p:cNvPr id="5376" name="Freeform 1690">
              <a:extLst>
                <a:ext uri="{FF2B5EF4-FFF2-40B4-BE49-F238E27FC236}">
                  <a16:creationId xmlns:a16="http://schemas.microsoft.com/office/drawing/2014/main" id="{73C1C732-7170-8646-8B3C-F9DBF04EF41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7" name="Freeform 1691">
              <a:extLst>
                <a:ext uri="{FF2B5EF4-FFF2-40B4-BE49-F238E27FC236}">
                  <a16:creationId xmlns:a16="http://schemas.microsoft.com/office/drawing/2014/main" id="{43DEBB24-4518-3340-9F95-D48E97A0B8A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8" name="Freeform 1692">
              <a:extLst>
                <a:ext uri="{FF2B5EF4-FFF2-40B4-BE49-F238E27FC236}">
                  <a16:creationId xmlns:a16="http://schemas.microsoft.com/office/drawing/2014/main" id="{ABB69E86-3F12-5241-9C2A-6C65FBEDC9C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9" name="Freeform 1693">
              <a:extLst>
                <a:ext uri="{FF2B5EF4-FFF2-40B4-BE49-F238E27FC236}">
                  <a16:creationId xmlns:a16="http://schemas.microsoft.com/office/drawing/2014/main" id="{2A60F97B-AD54-944D-98DA-48DB6CAB537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80" name="Group 1684">
            <a:extLst>
              <a:ext uri="{FF2B5EF4-FFF2-40B4-BE49-F238E27FC236}">
                <a16:creationId xmlns:a16="http://schemas.microsoft.com/office/drawing/2014/main" id="{3B201C89-F67E-C847-9B44-350581B4372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29282" y="1634098"/>
            <a:ext cx="75193" cy="73152"/>
            <a:chOff x="4512" y="2592"/>
            <a:chExt cx="328" cy="320"/>
          </a:xfrm>
        </p:grpSpPr>
        <p:sp>
          <p:nvSpPr>
            <p:cNvPr id="5381" name="Freeform 1685">
              <a:extLst>
                <a:ext uri="{FF2B5EF4-FFF2-40B4-BE49-F238E27FC236}">
                  <a16:creationId xmlns:a16="http://schemas.microsoft.com/office/drawing/2014/main" id="{B84F2B2B-E290-614B-B417-077FC26961C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2" name="Freeform 1686">
              <a:extLst>
                <a:ext uri="{FF2B5EF4-FFF2-40B4-BE49-F238E27FC236}">
                  <a16:creationId xmlns:a16="http://schemas.microsoft.com/office/drawing/2014/main" id="{5CDEC6AB-2C88-7247-BBEB-026D24588A7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3" name="Freeform 1687">
              <a:extLst>
                <a:ext uri="{FF2B5EF4-FFF2-40B4-BE49-F238E27FC236}">
                  <a16:creationId xmlns:a16="http://schemas.microsoft.com/office/drawing/2014/main" id="{1EAAD352-8852-2941-97B7-5A2D0E3C84D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4" name="Freeform 1688">
              <a:extLst>
                <a:ext uri="{FF2B5EF4-FFF2-40B4-BE49-F238E27FC236}">
                  <a16:creationId xmlns:a16="http://schemas.microsoft.com/office/drawing/2014/main" id="{4967B40A-A356-D246-A25E-82FAC596D03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85" name="Group 1684">
            <a:extLst>
              <a:ext uri="{FF2B5EF4-FFF2-40B4-BE49-F238E27FC236}">
                <a16:creationId xmlns:a16="http://schemas.microsoft.com/office/drawing/2014/main" id="{62369504-1333-8C48-A3B4-93B2F52236B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59874" y="1617436"/>
            <a:ext cx="75193" cy="73152"/>
            <a:chOff x="4512" y="2592"/>
            <a:chExt cx="328" cy="320"/>
          </a:xfrm>
        </p:grpSpPr>
        <p:sp>
          <p:nvSpPr>
            <p:cNvPr id="5386" name="Freeform 1685">
              <a:extLst>
                <a:ext uri="{FF2B5EF4-FFF2-40B4-BE49-F238E27FC236}">
                  <a16:creationId xmlns:a16="http://schemas.microsoft.com/office/drawing/2014/main" id="{FED3C0F9-A4FB-8146-BBC9-5CA0BB7744D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7" name="Freeform 1686">
              <a:extLst>
                <a:ext uri="{FF2B5EF4-FFF2-40B4-BE49-F238E27FC236}">
                  <a16:creationId xmlns:a16="http://schemas.microsoft.com/office/drawing/2014/main" id="{60DB755D-894D-864F-9EFD-890D5FA53FD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8" name="Freeform 1687">
              <a:extLst>
                <a:ext uri="{FF2B5EF4-FFF2-40B4-BE49-F238E27FC236}">
                  <a16:creationId xmlns:a16="http://schemas.microsoft.com/office/drawing/2014/main" id="{929444A9-40C3-6E43-B010-2C013AC0C7C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9" name="Freeform 1688">
              <a:extLst>
                <a:ext uri="{FF2B5EF4-FFF2-40B4-BE49-F238E27FC236}">
                  <a16:creationId xmlns:a16="http://schemas.microsoft.com/office/drawing/2014/main" id="{C937910A-A4CB-CA4E-9222-B6F3A1CF0F5D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90" name="Group 1689">
            <a:extLst>
              <a:ext uri="{FF2B5EF4-FFF2-40B4-BE49-F238E27FC236}">
                <a16:creationId xmlns:a16="http://schemas.microsoft.com/office/drawing/2014/main" id="{35C312EA-0D98-7A43-BF55-512ECAAB3A0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26046" y="1574519"/>
            <a:ext cx="75193" cy="73152"/>
            <a:chOff x="4512" y="2592"/>
            <a:chExt cx="328" cy="320"/>
          </a:xfrm>
        </p:grpSpPr>
        <p:sp>
          <p:nvSpPr>
            <p:cNvPr id="5391" name="Freeform 1690">
              <a:extLst>
                <a:ext uri="{FF2B5EF4-FFF2-40B4-BE49-F238E27FC236}">
                  <a16:creationId xmlns:a16="http://schemas.microsoft.com/office/drawing/2014/main" id="{DB911E98-B07B-CA43-8503-EA9A480E8AB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2" name="Freeform 1691">
              <a:extLst>
                <a:ext uri="{FF2B5EF4-FFF2-40B4-BE49-F238E27FC236}">
                  <a16:creationId xmlns:a16="http://schemas.microsoft.com/office/drawing/2014/main" id="{E7FE155D-B1CF-6441-8F9F-9D58981C665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3" name="Freeform 1692">
              <a:extLst>
                <a:ext uri="{FF2B5EF4-FFF2-40B4-BE49-F238E27FC236}">
                  <a16:creationId xmlns:a16="http://schemas.microsoft.com/office/drawing/2014/main" id="{95654611-FF83-0A40-A5BB-FE1E312BB06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4" name="Freeform 1693">
              <a:extLst>
                <a:ext uri="{FF2B5EF4-FFF2-40B4-BE49-F238E27FC236}">
                  <a16:creationId xmlns:a16="http://schemas.microsoft.com/office/drawing/2014/main" id="{5A7981A2-2610-4642-A36A-0A128B65A5E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95" name="Group 1689">
            <a:extLst>
              <a:ext uri="{FF2B5EF4-FFF2-40B4-BE49-F238E27FC236}">
                <a16:creationId xmlns:a16="http://schemas.microsoft.com/office/drawing/2014/main" id="{8D5CC3A5-9D20-8744-897F-A2D4B2CB9D8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16830" y="1446414"/>
            <a:ext cx="75193" cy="73152"/>
            <a:chOff x="4512" y="2592"/>
            <a:chExt cx="328" cy="320"/>
          </a:xfrm>
        </p:grpSpPr>
        <p:sp>
          <p:nvSpPr>
            <p:cNvPr id="5396" name="Freeform 1690">
              <a:extLst>
                <a:ext uri="{FF2B5EF4-FFF2-40B4-BE49-F238E27FC236}">
                  <a16:creationId xmlns:a16="http://schemas.microsoft.com/office/drawing/2014/main" id="{F423369A-5685-A542-802F-C2C6E93D08B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7" name="Freeform 1691">
              <a:extLst>
                <a:ext uri="{FF2B5EF4-FFF2-40B4-BE49-F238E27FC236}">
                  <a16:creationId xmlns:a16="http://schemas.microsoft.com/office/drawing/2014/main" id="{A93787CE-C4AC-D241-8ABE-3FE91F0967C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8" name="Freeform 1692">
              <a:extLst>
                <a:ext uri="{FF2B5EF4-FFF2-40B4-BE49-F238E27FC236}">
                  <a16:creationId xmlns:a16="http://schemas.microsoft.com/office/drawing/2014/main" id="{4FD2B2CC-7BB6-2D4F-BAD8-069954B4529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9" name="Freeform 1693">
              <a:extLst>
                <a:ext uri="{FF2B5EF4-FFF2-40B4-BE49-F238E27FC236}">
                  <a16:creationId xmlns:a16="http://schemas.microsoft.com/office/drawing/2014/main" id="{724F04F1-E87C-2447-849E-D7F061C10F1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00" name="Group 1684">
            <a:extLst>
              <a:ext uri="{FF2B5EF4-FFF2-40B4-BE49-F238E27FC236}">
                <a16:creationId xmlns:a16="http://schemas.microsoft.com/office/drawing/2014/main" id="{3FED3F9B-C0DD-864B-BAFF-AA620E390C2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85620" y="1356548"/>
            <a:ext cx="75193" cy="73152"/>
            <a:chOff x="4512" y="2592"/>
            <a:chExt cx="328" cy="320"/>
          </a:xfrm>
        </p:grpSpPr>
        <p:sp>
          <p:nvSpPr>
            <p:cNvPr id="5401" name="Freeform 1685">
              <a:extLst>
                <a:ext uri="{FF2B5EF4-FFF2-40B4-BE49-F238E27FC236}">
                  <a16:creationId xmlns:a16="http://schemas.microsoft.com/office/drawing/2014/main" id="{885387F0-0823-E24C-BC00-9BFB08C826D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2" name="Freeform 1686">
              <a:extLst>
                <a:ext uri="{FF2B5EF4-FFF2-40B4-BE49-F238E27FC236}">
                  <a16:creationId xmlns:a16="http://schemas.microsoft.com/office/drawing/2014/main" id="{E6758A05-20AA-364C-938A-8C3C6539446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3" name="Freeform 1687">
              <a:extLst>
                <a:ext uri="{FF2B5EF4-FFF2-40B4-BE49-F238E27FC236}">
                  <a16:creationId xmlns:a16="http://schemas.microsoft.com/office/drawing/2014/main" id="{FDD8938D-CF05-1F48-9C8A-56976BFEF4E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4" name="Freeform 1688">
              <a:extLst>
                <a:ext uri="{FF2B5EF4-FFF2-40B4-BE49-F238E27FC236}">
                  <a16:creationId xmlns:a16="http://schemas.microsoft.com/office/drawing/2014/main" id="{510F18EB-B598-3A49-88AA-0BE9BFED504D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05" name="Group 1684">
            <a:extLst>
              <a:ext uri="{FF2B5EF4-FFF2-40B4-BE49-F238E27FC236}">
                <a16:creationId xmlns:a16="http://schemas.microsoft.com/office/drawing/2014/main" id="{F6924C02-8028-F04F-B129-4D8B2FFF8B4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51369" y="1659825"/>
            <a:ext cx="75193" cy="73152"/>
            <a:chOff x="4512" y="2592"/>
            <a:chExt cx="328" cy="320"/>
          </a:xfrm>
        </p:grpSpPr>
        <p:sp>
          <p:nvSpPr>
            <p:cNvPr id="5406" name="Freeform 1685">
              <a:extLst>
                <a:ext uri="{FF2B5EF4-FFF2-40B4-BE49-F238E27FC236}">
                  <a16:creationId xmlns:a16="http://schemas.microsoft.com/office/drawing/2014/main" id="{B1CDE670-61F1-6C44-9C81-903CDC8185B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7" name="Freeform 1686">
              <a:extLst>
                <a:ext uri="{FF2B5EF4-FFF2-40B4-BE49-F238E27FC236}">
                  <a16:creationId xmlns:a16="http://schemas.microsoft.com/office/drawing/2014/main" id="{57B82001-D542-F34F-9C44-267EFFAF98D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8" name="Freeform 1687">
              <a:extLst>
                <a:ext uri="{FF2B5EF4-FFF2-40B4-BE49-F238E27FC236}">
                  <a16:creationId xmlns:a16="http://schemas.microsoft.com/office/drawing/2014/main" id="{95814678-BC94-5D49-A397-7FCB04E8413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09" name="Freeform 1688">
              <a:extLst>
                <a:ext uri="{FF2B5EF4-FFF2-40B4-BE49-F238E27FC236}">
                  <a16:creationId xmlns:a16="http://schemas.microsoft.com/office/drawing/2014/main" id="{09924CB8-D289-A441-942C-83B1840B503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10" name="Group 1689">
            <a:extLst>
              <a:ext uri="{FF2B5EF4-FFF2-40B4-BE49-F238E27FC236}">
                <a16:creationId xmlns:a16="http://schemas.microsoft.com/office/drawing/2014/main" id="{44582E0A-2B54-8A40-9A15-A9A974A649D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52961" y="1480724"/>
            <a:ext cx="75193" cy="73152"/>
            <a:chOff x="4512" y="2592"/>
            <a:chExt cx="328" cy="320"/>
          </a:xfrm>
        </p:grpSpPr>
        <p:sp>
          <p:nvSpPr>
            <p:cNvPr id="5411" name="Freeform 1690">
              <a:extLst>
                <a:ext uri="{FF2B5EF4-FFF2-40B4-BE49-F238E27FC236}">
                  <a16:creationId xmlns:a16="http://schemas.microsoft.com/office/drawing/2014/main" id="{B709ED6F-19FE-F944-AD55-20E17E46B5F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2" name="Freeform 1691">
              <a:extLst>
                <a:ext uri="{FF2B5EF4-FFF2-40B4-BE49-F238E27FC236}">
                  <a16:creationId xmlns:a16="http://schemas.microsoft.com/office/drawing/2014/main" id="{B99D7B0E-AC9D-5249-804A-8F03A892C7B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3" name="Freeform 1692">
              <a:extLst>
                <a:ext uri="{FF2B5EF4-FFF2-40B4-BE49-F238E27FC236}">
                  <a16:creationId xmlns:a16="http://schemas.microsoft.com/office/drawing/2014/main" id="{D7E52BD6-D32B-BE4A-A220-638F7D4F45E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4" name="Freeform 1693">
              <a:extLst>
                <a:ext uri="{FF2B5EF4-FFF2-40B4-BE49-F238E27FC236}">
                  <a16:creationId xmlns:a16="http://schemas.microsoft.com/office/drawing/2014/main" id="{541B4968-2C1A-E148-9F4C-009E64CB762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15" name="Group 1689">
            <a:extLst>
              <a:ext uri="{FF2B5EF4-FFF2-40B4-BE49-F238E27FC236}">
                <a16:creationId xmlns:a16="http://schemas.microsoft.com/office/drawing/2014/main" id="{403F7468-B5A4-5449-AEAC-8BF89A10C1F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05361" y="1505479"/>
            <a:ext cx="75193" cy="73152"/>
            <a:chOff x="4512" y="2592"/>
            <a:chExt cx="328" cy="320"/>
          </a:xfrm>
        </p:grpSpPr>
        <p:sp>
          <p:nvSpPr>
            <p:cNvPr id="5416" name="Freeform 1690">
              <a:extLst>
                <a:ext uri="{FF2B5EF4-FFF2-40B4-BE49-F238E27FC236}">
                  <a16:creationId xmlns:a16="http://schemas.microsoft.com/office/drawing/2014/main" id="{640E8C93-8B1B-734D-B326-24E2985B4BA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7" name="Freeform 1691">
              <a:extLst>
                <a:ext uri="{FF2B5EF4-FFF2-40B4-BE49-F238E27FC236}">
                  <a16:creationId xmlns:a16="http://schemas.microsoft.com/office/drawing/2014/main" id="{E659502D-118C-464D-8900-8E0C422640C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8" name="Freeform 1692">
              <a:extLst>
                <a:ext uri="{FF2B5EF4-FFF2-40B4-BE49-F238E27FC236}">
                  <a16:creationId xmlns:a16="http://schemas.microsoft.com/office/drawing/2014/main" id="{03085DE7-1A04-C647-831C-952DFCC2600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9" name="Freeform 1693">
              <a:extLst>
                <a:ext uri="{FF2B5EF4-FFF2-40B4-BE49-F238E27FC236}">
                  <a16:creationId xmlns:a16="http://schemas.microsoft.com/office/drawing/2014/main" id="{D57C25C1-A8DA-C043-93C2-28A9163C660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0" name="Group 1684">
            <a:extLst>
              <a:ext uri="{FF2B5EF4-FFF2-40B4-BE49-F238E27FC236}">
                <a16:creationId xmlns:a16="http://schemas.microsoft.com/office/drawing/2014/main" id="{172654C2-7757-B340-91AA-8C395902D2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58393" y="1658853"/>
            <a:ext cx="75193" cy="73152"/>
            <a:chOff x="4512" y="2592"/>
            <a:chExt cx="328" cy="320"/>
          </a:xfrm>
        </p:grpSpPr>
        <p:sp>
          <p:nvSpPr>
            <p:cNvPr id="5421" name="Freeform 1685">
              <a:extLst>
                <a:ext uri="{FF2B5EF4-FFF2-40B4-BE49-F238E27FC236}">
                  <a16:creationId xmlns:a16="http://schemas.microsoft.com/office/drawing/2014/main" id="{B3DFEA0B-D7BF-4649-99BE-18C31DBACEC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2" name="Freeform 1686">
              <a:extLst>
                <a:ext uri="{FF2B5EF4-FFF2-40B4-BE49-F238E27FC236}">
                  <a16:creationId xmlns:a16="http://schemas.microsoft.com/office/drawing/2014/main" id="{3DDB5AA7-BDCA-D242-8368-A0D0C6A9145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3" name="Freeform 1687">
              <a:extLst>
                <a:ext uri="{FF2B5EF4-FFF2-40B4-BE49-F238E27FC236}">
                  <a16:creationId xmlns:a16="http://schemas.microsoft.com/office/drawing/2014/main" id="{38E22721-BDEA-9842-BB1B-2474A5606C7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4" name="Freeform 1688">
              <a:extLst>
                <a:ext uri="{FF2B5EF4-FFF2-40B4-BE49-F238E27FC236}">
                  <a16:creationId xmlns:a16="http://schemas.microsoft.com/office/drawing/2014/main" id="{E7AEEFFE-CAB2-B947-9302-D6DA8B0E063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5" name="Group 1684">
            <a:extLst>
              <a:ext uri="{FF2B5EF4-FFF2-40B4-BE49-F238E27FC236}">
                <a16:creationId xmlns:a16="http://schemas.microsoft.com/office/drawing/2014/main" id="{2D4B55FA-8FE5-A840-AE8F-29958A903B6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50702" y="1625486"/>
            <a:ext cx="75193" cy="73152"/>
            <a:chOff x="4512" y="2592"/>
            <a:chExt cx="328" cy="320"/>
          </a:xfrm>
        </p:grpSpPr>
        <p:sp>
          <p:nvSpPr>
            <p:cNvPr id="5426" name="Freeform 1685">
              <a:extLst>
                <a:ext uri="{FF2B5EF4-FFF2-40B4-BE49-F238E27FC236}">
                  <a16:creationId xmlns:a16="http://schemas.microsoft.com/office/drawing/2014/main" id="{D5410377-060C-FC4E-8522-74C0428803F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7" name="Freeform 1686">
              <a:extLst>
                <a:ext uri="{FF2B5EF4-FFF2-40B4-BE49-F238E27FC236}">
                  <a16:creationId xmlns:a16="http://schemas.microsoft.com/office/drawing/2014/main" id="{7096DB04-F889-EB4F-8A6E-9168E03C628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8" name="Freeform 1687">
              <a:extLst>
                <a:ext uri="{FF2B5EF4-FFF2-40B4-BE49-F238E27FC236}">
                  <a16:creationId xmlns:a16="http://schemas.microsoft.com/office/drawing/2014/main" id="{26AAF186-A593-0D4C-BF06-DA9E0022C0D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" name="Freeform 1688">
              <a:extLst>
                <a:ext uri="{FF2B5EF4-FFF2-40B4-BE49-F238E27FC236}">
                  <a16:creationId xmlns:a16="http://schemas.microsoft.com/office/drawing/2014/main" id="{1E64B516-87F9-7843-B760-DD1E01DA6CD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30" name="Group 1689">
            <a:extLst>
              <a:ext uri="{FF2B5EF4-FFF2-40B4-BE49-F238E27FC236}">
                <a16:creationId xmlns:a16="http://schemas.microsoft.com/office/drawing/2014/main" id="{049BA245-864E-DF4B-B7F8-766D3FEB477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30515" y="1565716"/>
            <a:ext cx="75193" cy="73152"/>
            <a:chOff x="4512" y="2592"/>
            <a:chExt cx="328" cy="320"/>
          </a:xfrm>
        </p:grpSpPr>
        <p:sp>
          <p:nvSpPr>
            <p:cNvPr id="5431" name="Freeform 1690">
              <a:extLst>
                <a:ext uri="{FF2B5EF4-FFF2-40B4-BE49-F238E27FC236}">
                  <a16:creationId xmlns:a16="http://schemas.microsoft.com/office/drawing/2014/main" id="{E77CE799-38B0-AB4F-9155-930E40E1B94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2" name="Freeform 1691">
              <a:extLst>
                <a:ext uri="{FF2B5EF4-FFF2-40B4-BE49-F238E27FC236}">
                  <a16:creationId xmlns:a16="http://schemas.microsoft.com/office/drawing/2014/main" id="{07EBDBA8-7628-224C-B98D-BDF9DA3C716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3" name="Freeform 1692">
              <a:extLst>
                <a:ext uri="{FF2B5EF4-FFF2-40B4-BE49-F238E27FC236}">
                  <a16:creationId xmlns:a16="http://schemas.microsoft.com/office/drawing/2014/main" id="{0CEA0A27-224B-8541-99E8-5A248695EC7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34" name="Freeform 1693">
              <a:extLst>
                <a:ext uri="{FF2B5EF4-FFF2-40B4-BE49-F238E27FC236}">
                  <a16:creationId xmlns:a16="http://schemas.microsoft.com/office/drawing/2014/main" id="{E1B110F0-1F04-F246-A4AA-88AB87BD5FE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35" name="Group 1689">
            <a:extLst>
              <a:ext uri="{FF2B5EF4-FFF2-40B4-BE49-F238E27FC236}">
                <a16:creationId xmlns:a16="http://schemas.microsoft.com/office/drawing/2014/main" id="{2E9ABFA3-D0A2-D14C-B735-69C8169FF9A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89658" y="1396811"/>
            <a:ext cx="75193" cy="73152"/>
            <a:chOff x="4512" y="2592"/>
            <a:chExt cx="328" cy="320"/>
          </a:xfrm>
        </p:grpSpPr>
        <p:sp>
          <p:nvSpPr>
            <p:cNvPr id="5436" name="Freeform 1690">
              <a:extLst>
                <a:ext uri="{FF2B5EF4-FFF2-40B4-BE49-F238E27FC236}">
                  <a16:creationId xmlns:a16="http://schemas.microsoft.com/office/drawing/2014/main" id="{AAB3078A-CF92-0848-905B-0AB15A88714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7" name="Freeform 1691">
              <a:extLst>
                <a:ext uri="{FF2B5EF4-FFF2-40B4-BE49-F238E27FC236}">
                  <a16:creationId xmlns:a16="http://schemas.microsoft.com/office/drawing/2014/main" id="{6284DAEB-547F-5844-80F3-EF94CBE100C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8" name="Freeform 1692">
              <a:extLst>
                <a:ext uri="{FF2B5EF4-FFF2-40B4-BE49-F238E27FC236}">
                  <a16:creationId xmlns:a16="http://schemas.microsoft.com/office/drawing/2014/main" id="{6C1DC560-D5CF-CB45-937E-1B7B3A25A1D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9" name="Freeform 1693">
              <a:extLst>
                <a:ext uri="{FF2B5EF4-FFF2-40B4-BE49-F238E27FC236}">
                  <a16:creationId xmlns:a16="http://schemas.microsoft.com/office/drawing/2014/main" id="{96A32FEC-2892-E94D-A3D5-66B633FCF75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440" name="Group 1684">
            <a:extLst>
              <a:ext uri="{FF2B5EF4-FFF2-40B4-BE49-F238E27FC236}">
                <a16:creationId xmlns:a16="http://schemas.microsoft.com/office/drawing/2014/main" id="{7B82271E-2611-0A45-9BA6-C406A501CF5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07871" y="1557397"/>
            <a:ext cx="75193" cy="73152"/>
            <a:chOff x="4512" y="2592"/>
            <a:chExt cx="328" cy="320"/>
          </a:xfrm>
        </p:grpSpPr>
        <p:sp>
          <p:nvSpPr>
            <p:cNvPr id="5441" name="Freeform 1685">
              <a:extLst>
                <a:ext uri="{FF2B5EF4-FFF2-40B4-BE49-F238E27FC236}">
                  <a16:creationId xmlns:a16="http://schemas.microsoft.com/office/drawing/2014/main" id="{B2D3350E-7DB1-2741-8BF6-7EADA0FD10C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2" name="Freeform 1686">
              <a:extLst>
                <a:ext uri="{FF2B5EF4-FFF2-40B4-BE49-F238E27FC236}">
                  <a16:creationId xmlns:a16="http://schemas.microsoft.com/office/drawing/2014/main" id="{7C8B4B8D-0B03-C444-9822-DE71B187758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3" name="Freeform 1687">
              <a:extLst>
                <a:ext uri="{FF2B5EF4-FFF2-40B4-BE49-F238E27FC236}">
                  <a16:creationId xmlns:a16="http://schemas.microsoft.com/office/drawing/2014/main" id="{A9E84782-7AC1-084B-BB38-F98C361EFDE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4" name="Freeform 1688">
              <a:extLst>
                <a:ext uri="{FF2B5EF4-FFF2-40B4-BE49-F238E27FC236}">
                  <a16:creationId xmlns:a16="http://schemas.microsoft.com/office/drawing/2014/main" id="{567E9BA9-5674-364B-9BE3-C9A181ACB3C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45" name="Group 1684">
            <a:extLst>
              <a:ext uri="{FF2B5EF4-FFF2-40B4-BE49-F238E27FC236}">
                <a16:creationId xmlns:a16="http://schemas.microsoft.com/office/drawing/2014/main" id="{2A5E028B-4ABA-154A-9329-8183F1A0A7A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84977" y="1328728"/>
            <a:ext cx="75193" cy="73152"/>
            <a:chOff x="4512" y="2592"/>
            <a:chExt cx="328" cy="320"/>
          </a:xfrm>
        </p:grpSpPr>
        <p:sp>
          <p:nvSpPr>
            <p:cNvPr id="5446" name="Freeform 1685">
              <a:extLst>
                <a:ext uri="{FF2B5EF4-FFF2-40B4-BE49-F238E27FC236}">
                  <a16:creationId xmlns:a16="http://schemas.microsoft.com/office/drawing/2014/main" id="{9465A4C8-8CC2-D343-9AE3-DD371E1D247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7" name="Freeform 1686">
              <a:extLst>
                <a:ext uri="{FF2B5EF4-FFF2-40B4-BE49-F238E27FC236}">
                  <a16:creationId xmlns:a16="http://schemas.microsoft.com/office/drawing/2014/main" id="{9289B460-C81D-4B40-9423-4A130E23F98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8" name="Freeform 1687">
              <a:extLst>
                <a:ext uri="{FF2B5EF4-FFF2-40B4-BE49-F238E27FC236}">
                  <a16:creationId xmlns:a16="http://schemas.microsoft.com/office/drawing/2014/main" id="{2B566958-2E94-404A-AD30-FB66FF5D608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9" name="Freeform 1688">
              <a:extLst>
                <a:ext uri="{FF2B5EF4-FFF2-40B4-BE49-F238E27FC236}">
                  <a16:creationId xmlns:a16="http://schemas.microsoft.com/office/drawing/2014/main" id="{DB33043A-5D12-EE4E-96FE-D4B6F12E4B0D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50" name="TextBox 5449">
            <a:extLst>
              <a:ext uri="{FF2B5EF4-FFF2-40B4-BE49-F238E27FC236}">
                <a16:creationId xmlns:a16="http://schemas.microsoft.com/office/drawing/2014/main" id="{316530C3-6583-C846-B7B9-BA26E47E0602}"/>
              </a:ext>
            </a:extLst>
          </p:cNvPr>
          <p:cNvSpPr txBox="1"/>
          <p:nvPr/>
        </p:nvSpPr>
        <p:spPr>
          <a:xfrm>
            <a:off x="4022064" y="1478910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451" name="Group 1689">
            <a:extLst>
              <a:ext uri="{FF2B5EF4-FFF2-40B4-BE49-F238E27FC236}">
                <a16:creationId xmlns:a16="http://schemas.microsoft.com/office/drawing/2014/main" id="{BBE7261F-FD5E-CD4A-8341-DAE89E20BCD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96828" y="1345932"/>
            <a:ext cx="75193" cy="73152"/>
            <a:chOff x="4512" y="2592"/>
            <a:chExt cx="328" cy="320"/>
          </a:xfrm>
        </p:grpSpPr>
        <p:sp>
          <p:nvSpPr>
            <p:cNvPr id="5452" name="Freeform 1690">
              <a:extLst>
                <a:ext uri="{FF2B5EF4-FFF2-40B4-BE49-F238E27FC236}">
                  <a16:creationId xmlns:a16="http://schemas.microsoft.com/office/drawing/2014/main" id="{A04E8273-9840-D845-9020-275F2038754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3" name="Freeform 1691">
              <a:extLst>
                <a:ext uri="{FF2B5EF4-FFF2-40B4-BE49-F238E27FC236}">
                  <a16:creationId xmlns:a16="http://schemas.microsoft.com/office/drawing/2014/main" id="{6DDB5EA9-08D4-A549-AC96-51E27CBD1E1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4" name="Freeform 1692">
              <a:extLst>
                <a:ext uri="{FF2B5EF4-FFF2-40B4-BE49-F238E27FC236}">
                  <a16:creationId xmlns:a16="http://schemas.microsoft.com/office/drawing/2014/main" id="{0381046C-D223-984A-8E5E-F4413E73D5D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5" name="Freeform 1693">
              <a:extLst>
                <a:ext uri="{FF2B5EF4-FFF2-40B4-BE49-F238E27FC236}">
                  <a16:creationId xmlns:a16="http://schemas.microsoft.com/office/drawing/2014/main" id="{66CCF370-D23A-3245-A60B-74A47EB890B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56" name="Group 1689">
            <a:extLst>
              <a:ext uri="{FF2B5EF4-FFF2-40B4-BE49-F238E27FC236}">
                <a16:creationId xmlns:a16="http://schemas.microsoft.com/office/drawing/2014/main" id="{D06955BA-46B7-0444-ABC2-0275B0EB938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91716" y="1294462"/>
            <a:ext cx="75193" cy="73152"/>
            <a:chOff x="4512" y="2592"/>
            <a:chExt cx="328" cy="320"/>
          </a:xfrm>
        </p:grpSpPr>
        <p:sp>
          <p:nvSpPr>
            <p:cNvPr id="5457" name="Freeform 1690">
              <a:extLst>
                <a:ext uri="{FF2B5EF4-FFF2-40B4-BE49-F238E27FC236}">
                  <a16:creationId xmlns:a16="http://schemas.microsoft.com/office/drawing/2014/main" id="{0538F49F-739B-0C48-92CC-E7A684A2CC3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8" name="Freeform 1691">
              <a:extLst>
                <a:ext uri="{FF2B5EF4-FFF2-40B4-BE49-F238E27FC236}">
                  <a16:creationId xmlns:a16="http://schemas.microsoft.com/office/drawing/2014/main" id="{01CA2A35-FE88-AA4B-A22B-23AA760A9B7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59" name="Freeform 1692">
              <a:extLst>
                <a:ext uri="{FF2B5EF4-FFF2-40B4-BE49-F238E27FC236}">
                  <a16:creationId xmlns:a16="http://schemas.microsoft.com/office/drawing/2014/main" id="{AB63DCF6-E7D6-994D-B72A-864833E10BB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0" name="Freeform 1693">
              <a:extLst>
                <a:ext uri="{FF2B5EF4-FFF2-40B4-BE49-F238E27FC236}">
                  <a16:creationId xmlns:a16="http://schemas.microsoft.com/office/drawing/2014/main" id="{6F492A89-4883-9E44-B426-E47D45B2335D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61" name="Group 1684">
            <a:extLst>
              <a:ext uri="{FF2B5EF4-FFF2-40B4-BE49-F238E27FC236}">
                <a16:creationId xmlns:a16="http://schemas.microsoft.com/office/drawing/2014/main" id="{B05034F6-1338-1741-A689-F8A859FD102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39316" y="1447836"/>
            <a:ext cx="75193" cy="73152"/>
            <a:chOff x="4512" y="2592"/>
            <a:chExt cx="328" cy="320"/>
          </a:xfrm>
        </p:grpSpPr>
        <p:sp>
          <p:nvSpPr>
            <p:cNvPr id="5462" name="Freeform 1685">
              <a:extLst>
                <a:ext uri="{FF2B5EF4-FFF2-40B4-BE49-F238E27FC236}">
                  <a16:creationId xmlns:a16="http://schemas.microsoft.com/office/drawing/2014/main" id="{C56E569D-60FC-2841-9A60-26CEB1D5194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3" name="Freeform 1686">
              <a:extLst>
                <a:ext uri="{FF2B5EF4-FFF2-40B4-BE49-F238E27FC236}">
                  <a16:creationId xmlns:a16="http://schemas.microsoft.com/office/drawing/2014/main" id="{E6DA7FBB-1F98-C840-A7BE-643784BF923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4" name="Freeform 1687">
              <a:extLst>
                <a:ext uri="{FF2B5EF4-FFF2-40B4-BE49-F238E27FC236}">
                  <a16:creationId xmlns:a16="http://schemas.microsoft.com/office/drawing/2014/main" id="{7EB41A5A-F551-824D-AC4A-56BCEF6E231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5" name="Freeform 1688">
              <a:extLst>
                <a:ext uri="{FF2B5EF4-FFF2-40B4-BE49-F238E27FC236}">
                  <a16:creationId xmlns:a16="http://schemas.microsoft.com/office/drawing/2014/main" id="{3CB9EF47-ACFD-7343-9B24-D744DACEB71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66" name="Group 1684">
            <a:extLst>
              <a:ext uri="{FF2B5EF4-FFF2-40B4-BE49-F238E27FC236}">
                <a16:creationId xmlns:a16="http://schemas.microsoft.com/office/drawing/2014/main" id="{085E95D4-96C3-0E47-95C6-3F30D999287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69908" y="1431174"/>
            <a:ext cx="75193" cy="73152"/>
            <a:chOff x="4512" y="2592"/>
            <a:chExt cx="328" cy="320"/>
          </a:xfrm>
        </p:grpSpPr>
        <p:sp>
          <p:nvSpPr>
            <p:cNvPr id="5467" name="Freeform 1685">
              <a:extLst>
                <a:ext uri="{FF2B5EF4-FFF2-40B4-BE49-F238E27FC236}">
                  <a16:creationId xmlns:a16="http://schemas.microsoft.com/office/drawing/2014/main" id="{CFEE1918-4946-A040-92ED-38CDC0304F8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8" name="Freeform 1686">
              <a:extLst>
                <a:ext uri="{FF2B5EF4-FFF2-40B4-BE49-F238E27FC236}">
                  <a16:creationId xmlns:a16="http://schemas.microsoft.com/office/drawing/2014/main" id="{84FC6040-DFC6-9D42-A147-0BC4101D667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9" name="Freeform 1687">
              <a:extLst>
                <a:ext uri="{FF2B5EF4-FFF2-40B4-BE49-F238E27FC236}">
                  <a16:creationId xmlns:a16="http://schemas.microsoft.com/office/drawing/2014/main" id="{B7059765-C14F-4141-B425-D5A4F0875AD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0" name="Freeform 1688">
              <a:extLst>
                <a:ext uri="{FF2B5EF4-FFF2-40B4-BE49-F238E27FC236}">
                  <a16:creationId xmlns:a16="http://schemas.microsoft.com/office/drawing/2014/main" id="{9E23A9F0-55D0-C14B-A64D-58195DF3C27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71" name="TextBox 5470">
            <a:extLst>
              <a:ext uri="{FF2B5EF4-FFF2-40B4-BE49-F238E27FC236}">
                <a16:creationId xmlns:a16="http://schemas.microsoft.com/office/drawing/2014/main" id="{41869D91-4025-A04E-A748-2FAECD885B3A}"/>
              </a:ext>
            </a:extLst>
          </p:cNvPr>
          <p:cNvSpPr txBox="1"/>
          <p:nvPr/>
        </p:nvSpPr>
        <p:spPr>
          <a:xfrm>
            <a:off x="4174464" y="1631310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472" name="Group 1689">
            <a:extLst>
              <a:ext uri="{FF2B5EF4-FFF2-40B4-BE49-F238E27FC236}">
                <a16:creationId xmlns:a16="http://schemas.microsoft.com/office/drawing/2014/main" id="{5D3CEC5D-6843-D840-96EC-9660818C775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36080" y="1388257"/>
            <a:ext cx="75193" cy="73152"/>
            <a:chOff x="4512" y="2592"/>
            <a:chExt cx="328" cy="320"/>
          </a:xfrm>
        </p:grpSpPr>
        <p:sp>
          <p:nvSpPr>
            <p:cNvPr id="5473" name="Freeform 1690">
              <a:extLst>
                <a:ext uri="{FF2B5EF4-FFF2-40B4-BE49-F238E27FC236}">
                  <a16:creationId xmlns:a16="http://schemas.microsoft.com/office/drawing/2014/main" id="{7B1F8156-0CAF-794E-8DAA-D2DA4765CF8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4" name="Freeform 1691">
              <a:extLst>
                <a:ext uri="{FF2B5EF4-FFF2-40B4-BE49-F238E27FC236}">
                  <a16:creationId xmlns:a16="http://schemas.microsoft.com/office/drawing/2014/main" id="{32CDC392-8A2C-FD45-AAFF-10BC2C30E74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5" name="Freeform 1692">
              <a:extLst>
                <a:ext uri="{FF2B5EF4-FFF2-40B4-BE49-F238E27FC236}">
                  <a16:creationId xmlns:a16="http://schemas.microsoft.com/office/drawing/2014/main" id="{FF63CD34-8AD4-D94E-ACC4-D748CD76B59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6" name="Freeform 1693">
              <a:extLst>
                <a:ext uri="{FF2B5EF4-FFF2-40B4-BE49-F238E27FC236}">
                  <a16:creationId xmlns:a16="http://schemas.microsoft.com/office/drawing/2014/main" id="{D80C900E-EE93-DB47-B2F8-274B7932670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77" name="Group 1689">
            <a:extLst>
              <a:ext uri="{FF2B5EF4-FFF2-40B4-BE49-F238E27FC236}">
                <a16:creationId xmlns:a16="http://schemas.microsoft.com/office/drawing/2014/main" id="{45783258-6633-8A45-9CAC-C03453603D5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67602" y="1294020"/>
            <a:ext cx="75193" cy="73152"/>
            <a:chOff x="4512" y="2592"/>
            <a:chExt cx="328" cy="320"/>
          </a:xfrm>
        </p:grpSpPr>
        <p:sp>
          <p:nvSpPr>
            <p:cNvPr id="5478" name="Freeform 1690">
              <a:extLst>
                <a:ext uri="{FF2B5EF4-FFF2-40B4-BE49-F238E27FC236}">
                  <a16:creationId xmlns:a16="http://schemas.microsoft.com/office/drawing/2014/main" id="{A233C696-6C23-F64D-BB71-7E035E0FC80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9" name="Freeform 1691">
              <a:extLst>
                <a:ext uri="{FF2B5EF4-FFF2-40B4-BE49-F238E27FC236}">
                  <a16:creationId xmlns:a16="http://schemas.microsoft.com/office/drawing/2014/main" id="{AA2C28EB-288F-1845-B2B6-2A88C091AB6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0" name="Freeform 1692">
              <a:extLst>
                <a:ext uri="{FF2B5EF4-FFF2-40B4-BE49-F238E27FC236}">
                  <a16:creationId xmlns:a16="http://schemas.microsoft.com/office/drawing/2014/main" id="{2B01D472-F61D-DB44-A4A4-B81648FBB15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1" name="Freeform 1693">
              <a:extLst>
                <a:ext uri="{FF2B5EF4-FFF2-40B4-BE49-F238E27FC236}">
                  <a16:creationId xmlns:a16="http://schemas.microsoft.com/office/drawing/2014/main" id="{E0DA8445-2B57-894A-AD70-88C6434B560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82" name="Group 1684">
            <a:extLst>
              <a:ext uri="{FF2B5EF4-FFF2-40B4-BE49-F238E27FC236}">
                <a16:creationId xmlns:a16="http://schemas.microsoft.com/office/drawing/2014/main" id="{328A5460-67BB-194C-8530-3C2F121809E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56153" y="1559173"/>
            <a:ext cx="75193" cy="73152"/>
            <a:chOff x="4512" y="2592"/>
            <a:chExt cx="328" cy="320"/>
          </a:xfrm>
        </p:grpSpPr>
        <p:sp>
          <p:nvSpPr>
            <p:cNvPr id="5483" name="Freeform 1685">
              <a:extLst>
                <a:ext uri="{FF2B5EF4-FFF2-40B4-BE49-F238E27FC236}">
                  <a16:creationId xmlns:a16="http://schemas.microsoft.com/office/drawing/2014/main" id="{B4CF0A7B-7221-A14B-8F8E-1FF92E7BFC4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4" name="Freeform 1686">
              <a:extLst>
                <a:ext uri="{FF2B5EF4-FFF2-40B4-BE49-F238E27FC236}">
                  <a16:creationId xmlns:a16="http://schemas.microsoft.com/office/drawing/2014/main" id="{1D27A9E5-53C7-A447-92B7-11BB45E5C0D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5" name="Freeform 1687">
              <a:extLst>
                <a:ext uri="{FF2B5EF4-FFF2-40B4-BE49-F238E27FC236}">
                  <a16:creationId xmlns:a16="http://schemas.microsoft.com/office/drawing/2014/main" id="{DCBE62D4-549D-064F-B4A5-5825020505C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6" name="Freeform 1688">
              <a:extLst>
                <a:ext uri="{FF2B5EF4-FFF2-40B4-BE49-F238E27FC236}">
                  <a16:creationId xmlns:a16="http://schemas.microsoft.com/office/drawing/2014/main" id="{C223DFB5-E915-484F-8CE4-757B8B0135D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87" name="Group 1684">
            <a:extLst>
              <a:ext uri="{FF2B5EF4-FFF2-40B4-BE49-F238E27FC236}">
                <a16:creationId xmlns:a16="http://schemas.microsoft.com/office/drawing/2014/main" id="{1CB6C5D5-810A-1240-BCC7-FF626FED248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22308" y="1583574"/>
            <a:ext cx="75193" cy="73152"/>
            <a:chOff x="4512" y="2592"/>
            <a:chExt cx="328" cy="320"/>
          </a:xfrm>
        </p:grpSpPr>
        <p:sp>
          <p:nvSpPr>
            <p:cNvPr id="5488" name="Freeform 1685">
              <a:extLst>
                <a:ext uri="{FF2B5EF4-FFF2-40B4-BE49-F238E27FC236}">
                  <a16:creationId xmlns:a16="http://schemas.microsoft.com/office/drawing/2014/main" id="{EE974785-563A-CA4E-B1AA-CDF3CA9EEB1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89" name="Freeform 1686">
              <a:extLst>
                <a:ext uri="{FF2B5EF4-FFF2-40B4-BE49-F238E27FC236}">
                  <a16:creationId xmlns:a16="http://schemas.microsoft.com/office/drawing/2014/main" id="{A9B1512D-06B2-474D-995A-765A7A4D03E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90" name="Freeform 1687">
              <a:extLst>
                <a:ext uri="{FF2B5EF4-FFF2-40B4-BE49-F238E27FC236}">
                  <a16:creationId xmlns:a16="http://schemas.microsoft.com/office/drawing/2014/main" id="{5BAC2480-56C6-064D-9A9E-62B6B4BC499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91" name="Freeform 1688">
              <a:extLst>
                <a:ext uri="{FF2B5EF4-FFF2-40B4-BE49-F238E27FC236}">
                  <a16:creationId xmlns:a16="http://schemas.microsoft.com/office/drawing/2014/main" id="{3F4E178D-35D0-0E4A-95CE-ABD7BA492ED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92" name="TextBox 5491">
            <a:extLst>
              <a:ext uri="{FF2B5EF4-FFF2-40B4-BE49-F238E27FC236}">
                <a16:creationId xmlns:a16="http://schemas.microsoft.com/office/drawing/2014/main" id="{34A12F0A-8ED8-5D41-8804-211FE3EC9C91}"/>
              </a:ext>
            </a:extLst>
          </p:cNvPr>
          <p:cNvSpPr txBox="1"/>
          <p:nvPr/>
        </p:nvSpPr>
        <p:spPr>
          <a:xfrm>
            <a:off x="4208340" y="1588969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493" name="Group 1689">
            <a:extLst>
              <a:ext uri="{FF2B5EF4-FFF2-40B4-BE49-F238E27FC236}">
                <a16:creationId xmlns:a16="http://schemas.microsoft.com/office/drawing/2014/main" id="{5FA02027-02F3-C043-A478-C7782C13E6A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62995" y="1294462"/>
            <a:ext cx="75193" cy="73152"/>
            <a:chOff x="4512" y="2592"/>
            <a:chExt cx="328" cy="320"/>
          </a:xfrm>
        </p:grpSpPr>
        <p:sp>
          <p:nvSpPr>
            <p:cNvPr id="5494" name="Freeform 1690">
              <a:extLst>
                <a:ext uri="{FF2B5EF4-FFF2-40B4-BE49-F238E27FC236}">
                  <a16:creationId xmlns:a16="http://schemas.microsoft.com/office/drawing/2014/main" id="{E683CB8C-E721-2146-9295-4EF774F36CC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95" name="Freeform 1691">
              <a:extLst>
                <a:ext uri="{FF2B5EF4-FFF2-40B4-BE49-F238E27FC236}">
                  <a16:creationId xmlns:a16="http://schemas.microsoft.com/office/drawing/2014/main" id="{9B4AF1D1-9F2C-E248-9B8C-36EBA306E7F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96" name="Freeform 1692">
              <a:extLst>
                <a:ext uri="{FF2B5EF4-FFF2-40B4-BE49-F238E27FC236}">
                  <a16:creationId xmlns:a16="http://schemas.microsoft.com/office/drawing/2014/main" id="{AA76F486-4C0D-8341-9F79-C9961D7AD0A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97" name="Freeform 1693">
              <a:extLst>
                <a:ext uri="{FF2B5EF4-FFF2-40B4-BE49-F238E27FC236}">
                  <a16:creationId xmlns:a16="http://schemas.microsoft.com/office/drawing/2014/main" id="{A6F4FBD2-7874-B840-ABE5-B91FDCB7253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98" name="Group 1689">
            <a:extLst>
              <a:ext uri="{FF2B5EF4-FFF2-40B4-BE49-F238E27FC236}">
                <a16:creationId xmlns:a16="http://schemas.microsoft.com/office/drawing/2014/main" id="{D098F749-D418-7F46-8599-731F356FCEC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15395" y="1319217"/>
            <a:ext cx="75193" cy="73152"/>
            <a:chOff x="4512" y="2592"/>
            <a:chExt cx="328" cy="320"/>
          </a:xfrm>
        </p:grpSpPr>
        <p:sp>
          <p:nvSpPr>
            <p:cNvPr id="5499" name="Freeform 1690">
              <a:extLst>
                <a:ext uri="{FF2B5EF4-FFF2-40B4-BE49-F238E27FC236}">
                  <a16:creationId xmlns:a16="http://schemas.microsoft.com/office/drawing/2014/main" id="{10621D7E-6CBA-0D42-B374-3B598600289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00" name="Freeform 1691">
              <a:extLst>
                <a:ext uri="{FF2B5EF4-FFF2-40B4-BE49-F238E27FC236}">
                  <a16:creationId xmlns:a16="http://schemas.microsoft.com/office/drawing/2014/main" id="{756E7318-2847-404F-AAA5-9E7C5BF0C88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01" name="Freeform 1692">
              <a:extLst>
                <a:ext uri="{FF2B5EF4-FFF2-40B4-BE49-F238E27FC236}">
                  <a16:creationId xmlns:a16="http://schemas.microsoft.com/office/drawing/2014/main" id="{46EDAC41-C8F7-AF4C-A771-8132BAF5D33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02" name="Freeform 1693">
              <a:extLst>
                <a:ext uri="{FF2B5EF4-FFF2-40B4-BE49-F238E27FC236}">
                  <a16:creationId xmlns:a16="http://schemas.microsoft.com/office/drawing/2014/main" id="{07FE6814-F0CA-8C47-8CB5-D57A9FF00FE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03" name="Group 1684">
            <a:extLst>
              <a:ext uri="{FF2B5EF4-FFF2-40B4-BE49-F238E27FC236}">
                <a16:creationId xmlns:a16="http://schemas.microsoft.com/office/drawing/2014/main" id="{E0CB94DF-643A-384B-B760-ABC8BBE9E4A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68427" y="1472591"/>
            <a:ext cx="75193" cy="73152"/>
            <a:chOff x="4512" y="2592"/>
            <a:chExt cx="328" cy="320"/>
          </a:xfrm>
        </p:grpSpPr>
        <p:sp>
          <p:nvSpPr>
            <p:cNvPr id="5504" name="Freeform 1685">
              <a:extLst>
                <a:ext uri="{FF2B5EF4-FFF2-40B4-BE49-F238E27FC236}">
                  <a16:creationId xmlns:a16="http://schemas.microsoft.com/office/drawing/2014/main" id="{A06D5ED9-3E0B-EF45-B662-066B6A34474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05" name="Freeform 1686">
              <a:extLst>
                <a:ext uri="{FF2B5EF4-FFF2-40B4-BE49-F238E27FC236}">
                  <a16:creationId xmlns:a16="http://schemas.microsoft.com/office/drawing/2014/main" id="{1A7A01AB-2E4D-4546-B82F-474FB275EC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06" name="Freeform 1687">
              <a:extLst>
                <a:ext uri="{FF2B5EF4-FFF2-40B4-BE49-F238E27FC236}">
                  <a16:creationId xmlns:a16="http://schemas.microsoft.com/office/drawing/2014/main" id="{F331CFEC-E2DE-3A47-B53B-E741973880C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07" name="Freeform 1688">
              <a:extLst>
                <a:ext uri="{FF2B5EF4-FFF2-40B4-BE49-F238E27FC236}">
                  <a16:creationId xmlns:a16="http://schemas.microsoft.com/office/drawing/2014/main" id="{15D4E059-5C5B-0748-B240-7B7803EF457D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08" name="Group 1684">
            <a:extLst>
              <a:ext uri="{FF2B5EF4-FFF2-40B4-BE49-F238E27FC236}">
                <a16:creationId xmlns:a16="http://schemas.microsoft.com/office/drawing/2014/main" id="{A6E6A613-73CB-1245-91D5-C139C589413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60736" y="1439224"/>
            <a:ext cx="75193" cy="73152"/>
            <a:chOff x="4512" y="2592"/>
            <a:chExt cx="328" cy="320"/>
          </a:xfrm>
        </p:grpSpPr>
        <p:sp>
          <p:nvSpPr>
            <p:cNvPr id="5509" name="Freeform 1685">
              <a:extLst>
                <a:ext uri="{FF2B5EF4-FFF2-40B4-BE49-F238E27FC236}">
                  <a16:creationId xmlns:a16="http://schemas.microsoft.com/office/drawing/2014/main" id="{E733B4FA-0A87-0548-972F-178B9486B55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10" name="Freeform 1686">
              <a:extLst>
                <a:ext uri="{FF2B5EF4-FFF2-40B4-BE49-F238E27FC236}">
                  <a16:creationId xmlns:a16="http://schemas.microsoft.com/office/drawing/2014/main" id="{7F563AC4-09EB-8D4B-BFD4-EDB47BF7AB6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11" name="Freeform 1687">
              <a:extLst>
                <a:ext uri="{FF2B5EF4-FFF2-40B4-BE49-F238E27FC236}">
                  <a16:creationId xmlns:a16="http://schemas.microsoft.com/office/drawing/2014/main" id="{9E4F6BF6-2401-6843-80A2-C7C7710DDC9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12" name="Freeform 1688">
              <a:extLst>
                <a:ext uri="{FF2B5EF4-FFF2-40B4-BE49-F238E27FC236}">
                  <a16:creationId xmlns:a16="http://schemas.microsoft.com/office/drawing/2014/main" id="{1CC3F565-CFE4-4343-B8A1-E5AE459B10C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13" name="TextBox 5512">
            <a:extLst>
              <a:ext uri="{FF2B5EF4-FFF2-40B4-BE49-F238E27FC236}">
                <a16:creationId xmlns:a16="http://schemas.microsoft.com/office/drawing/2014/main" id="{1CCC0170-3986-9E49-8620-19A9202E0506}"/>
              </a:ext>
            </a:extLst>
          </p:cNvPr>
          <p:cNvSpPr txBox="1"/>
          <p:nvPr/>
        </p:nvSpPr>
        <p:spPr>
          <a:xfrm>
            <a:off x="4598143" y="1656065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514" name="Group 1689">
            <a:extLst>
              <a:ext uri="{FF2B5EF4-FFF2-40B4-BE49-F238E27FC236}">
                <a16:creationId xmlns:a16="http://schemas.microsoft.com/office/drawing/2014/main" id="{D0942EBF-C94A-6E45-A54E-42756F3430E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04558" y="1472591"/>
            <a:ext cx="75193" cy="73152"/>
            <a:chOff x="4512" y="2592"/>
            <a:chExt cx="328" cy="320"/>
          </a:xfrm>
        </p:grpSpPr>
        <p:sp>
          <p:nvSpPr>
            <p:cNvPr id="5515" name="Freeform 1690">
              <a:extLst>
                <a:ext uri="{FF2B5EF4-FFF2-40B4-BE49-F238E27FC236}">
                  <a16:creationId xmlns:a16="http://schemas.microsoft.com/office/drawing/2014/main" id="{C991C220-3CC8-B342-89DA-84A3998E06F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16" name="Freeform 1691">
              <a:extLst>
                <a:ext uri="{FF2B5EF4-FFF2-40B4-BE49-F238E27FC236}">
                  <a16:creationId xmlns:a16="http://schemas.microsoft.com/office/drawing/2014/main" id="{BE9FF4C4-448B-ED43-8198-77CE15CBFFA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17" name="Freeform 1692">
              <a:extLst>
                <a:ext uri="{FF2B5EF4-FFF2-40B4-BE49-F238E27FC236}">
                  <a16:creationId xmlns:a16="http://schemas.microsoft.com/office/drawing/2014/main" id="{C33E8FB6-7973-AF48-AA04-25D0B6820EB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18" name="Freeform 1693">
              <a:extLst>
                <a:ext uri="{FF2B5EF4-FFF2-40B4-BE49-F238E27FC236}">
                  <a16:creationId xmlns:a16="http://schemas.microsoft.com/office/drawing/2014/main" id="{CBFEA06E-FCFD-3548-ADD7-FE6F4583886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19" name="Group 1689">
            <a:extLst>
              <a:ext uri="{FF2B5EF4-FFF2-40B4-BE49-F238E27FC236}">
                <a16:creationId xmlns:a16="http://schemas.microsoft.com/office/drawing/2014/main" id="{970710C3-E44D-534B-B113-D4D91B04A9E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90312" y="1566122"/>
            <a:ext cx="75193" cy="73152"/>
            <a:chOff x="4512" y="2592"/>
            <a:chExt cx="328" cy="320"/>
          </a:xfrm>
        </p:grpSpPr>
        <p:sp>
          <p:nvSpPr>
            <p:cNvPr id="5520" name="Freeform 1690">
              <a:extLst>
                <a:ext uri="{FF2B5EF4-FFF2-40B4-BE49-F238E27FC236}">
                  <a16:creationId xmlns:a16="http://schemas.microsoft.com/office/drawing/2014/main" id="{FA7CCB12-EAF2-B942-B1CC-DF785358868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21" name="Freeform 1691">
              <a:extLst>
                <a:ext uri="{FF2B5EF4-FFF2-40B4-BE49-F238E27FC236}">
                  <a16:creationId xmlns:a16="http://schemas.microsoft.com/office/drawing/2014/main" id="{ABEC2082-BCD3-054F-BB30-E21832116BA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22" name="Freeform 1692">
              <a:extLst>
                <a:ext uri="{FF2B5EF4-FFF2-40B4-BE49-F238E27FC236}">
                  <a16:creationId xmlns:a16="http://schemas.microsoft.com/office/drawing/2014/main" id="{F06D02D3-4399-4747-AA92-16B16A7C302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23" name="Freeform 1693">
              <a:extLst>
                <a:ext uri="{FF2B5EF4-FFF2-40B4-BE49-F238E27FC236}">
                  <a16:creationId xmlns:a16="http://schemas.microsoft.com/office/drawing/2014/main" id="{770515B4-477F-384D-9933-B5F31E0A34F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24" name="Group 1684">
            <a:extLst>
              <a:ext uri="{FF2B5EF4-FFF2-40B4-BE49-F238E27FC236}">
                <a16:creationId xmlns:a16="http://schemas.microsoft.com/office/drawing/2014/main" id="{D6714081-9D17-6840-8C89-94A2ED92811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17905" y="1371135"/>
            <a:ext cx="75193" cy="73152"/>
            <a:chOff x="4512" y="2592"/>
            <a:chExt cx="328" cy="320"/>
          </a:xfrm>
        </p:grpSpPr>
        <p:sp>
          <p:nvSpPr>
            <p:cNvPr id="5525" name="Freeform 1685">
              <a:extLst>
                <a:ext uri="{FF2B5EF4-FFF2-40B4-BE49-F238E27FC236}">
                  <a16:creationId xmlns:a16="http://schemas.microsoft.com/office/drawing/2014/main" id="{F2BEF12F-2A18-9941-97A5-714AC25A40D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26" name="Freeform 1686">
              <a:extLst>
                <a:ext uri="{FF2B5EF4-FFF2-40B4-BE49-F238E27FC236}">
                  <a16:creationId xmlns:a16="http://schemas.microsoft.com/office/drawing/2014/main" id="{CD6C40E9-23B6-D648-88B1-07A365898C6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27" name="Freeform 1687">
              <a:extLst>
                <a:ext uri="{FF2B5EF4-FFF2-40B4-BE49-F238E27FC236}">
                  <a16:creationId xmlns:a16="http://schemas.microsoft.com/office/drawing/2014/main" id="{69F3C53B-F484-E14F-A6B3-8645733F5D4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28" name="Freeform 1688">
              <a:extLst>
                <a:ext uri="{FF2B5EF4-FFF2-40B4-BE49-F238E27FC236}">
                  <a16:creationId xmlns:a16="http://schemas.microsoft.com/office/drawing/2014/main" id="{EF88F477-0261-454F-918C-A708F3CE09A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29" name="Group 1684">
            <a:extLst>
              <a:ext uri="{FF2B5EF4-FFF2-40B4-BE49-F238E27FC236}">
                <a16:creationId xmlns:a16="http://schemas.microsoft.com/office/drawing/2014/main" id="{6658C3F8-77A2-9743-9C4A-804A80D7FEF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66864" y="1582784"/>
            <a:ext cx="75193" cy="73152"/>
            <a:chOff x="4512" y="2592"/>
            <a:chExt cx="328" cy="320"/>
          </a:xfrm>
        </p:grpSpPr>
        <p:sp>
          <p:nvSpPr>
            <p:cNvPr id="5530" name="Freeform 1685">
              <a:extLst>
                <a:ext uri="{FF2B5EF4-FFF2-40B4-BE49-F238E27FC236}">
                  <a16:creationId xmlns:a16="http://schemas.microsoft.com/office/drawing/2014/main" id="{1280106B-17F5-FB43-846F-BB64490506F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1" name="Freeform 1686">
              <a:extLst>
                <a:ext uri="{FF2B5EF4-FFF2-40B4-BE49-F238E27FC236}">
                  <a16:creationId xmlns:a16="http://schemas.microsoft.com/office/drawing/2014/main" id="{CF0B5D10-C9EE-4A40-B1E8-B05AC7A15C8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" name="Freeform 1687">
              <a:extLst>
                <a:ext uri="{FF2B5EF4-FFF2-40B4-BE49-F238E27FC236}">
                  <a16:creationId xmlns:a16="http://schemas.microsoft.com/office/drawing/2014/main" id="{2889FDEB-4400-CF4F-AA17-32294CAED33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3" name="Freeform 1688">
              <a:extLst>
                <a:ext uri="{FF2B5EF4-FFF2-40B4-BE49-F238E27FC236}">
                  <a16:creationId xmlns:a16="http://schemas.microsoft.com/office/drawing/2014/main" id="{771A4D9E-1ADB-9041-8638-BC50B773D8D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34" name="TextBox 5533">
            <a:extLst>
              <a:ext uri="{FF2B5EF4-FFF2-40B4-BE49-F238E27FC236}">
                <a16:creationId xmlns:a16="http://schemas.microsoft.com/office/drawing/2014/main" id="{312EF26C-B3F7-4A4F-AF85-B9D111AE24B4}"/>
              </a:ext>
            </a:extLst>
          </p:cNvPr>
          <p:cNvSpPr txBox="1"/>
          <p:nvPr/>
        </p:nvSpPr>
        <p:spPr>
          <a:xfrm>
            <a:off x="4174464" y="1631310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535" name="Group 1689">
            <a:extLst>
              <a:ext uri="{FF2B5EF4-FFF2-40B4-BE49-F238E27FC236}">
                <a16:creationId xmlns:a16="http://schemas.microsoft.com/office/drawing/2014/main" id="{D6A66059-FA54-DD42-9C9C-CB1FB193B17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91716" y="1422107"/>
            <a:ext cx="75193" cy="73152"/>
            <a:chOff x="4512" y="2592"/>
            <a:chExt cx="328" cy="320"/>
          </a:xfrm>
        </p:grpSpPr>
        <p:sp>
          <p:nvSpPr>
            <p:cNvPr id="5536" name="Freeform 1690">
              <a:extLst>
                <a:ext uri="{FF2B5EF4-FFF2-40B4-BE49-F238E27FC236}">
                  <a16:creationId xmlns:a16="http://schemas.microsoft.com/office/drawing/2014/main" id="{E79CEDCA-B4E0-6A4D-ABC1-50385F53EB9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7" name="Freeform 1691">
              <a:extLst>
                <a:ext uri="{FF2B5EF4-FFF2-40B4-BE49-F238E27FC236}">
                  <a16:creationId xmlns:a16="http://schemas.microsoft.com/office/drawing/2014/main" id="{38686FE0-B124-F741-9C08-46023826AF2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8" name="Freeform 1692">
              <a:extLst>
                <a:ext uri="{FF2B5EF4-FFF2-40B4-BE49-F238E27FC236}">
                  <a16:creationId xmlns:a16="http://schemas.microsoft.com/office/drawing/2014/main" id="{10D596CC-68F8-B94F-9DC1-982DCC832AC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9" name="Freeform 1693">
              <a:extLst>
                <a:ext uri="{FF2B5EF4-FFF2-40B4-BE49-F238E27FC236}">
                  <a16:creationId xmlns:a16="http://schemas.microsoft.com/office/drawing/2014/main" id="{5F90C210-33E2-EC40-AA4B-AA6F06AE77B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40" name="Group 1689">
            <a:extLst>
              <a:ext uri="{FF2B5EF4-FFF2-40B4-BE49-F238E27FC236}">
                <a16:creationId xmlns:a16="http://schemas.microsoft.com/office/drawing/2014/main" id="{7EBAA0B9-BDC3-8D49-B2F2-FB526E0ACA4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44116" y="1446862"/>
            <a:ext cx="75193" cy="73152"/>
            <a:chOff x="4512" y="2592"/>
            <a:chExt cx="328" cy="320"/>
          </a:xfrm>
        </p:grpSpPr>
        <p:sp>
          <p:nvSpPr>
            <p:cNvPr id="5541" name="Freeform 1690">
              <a:extLst>
                <a:ext uri="{FF2B5EF4-FFF2-40B4-BE49-F238E27FC236}">
                  <a16:creationId xmlns:a16="http://schemas.microsoft.com/office/drawing/2014/main" id="{A5E70106-5AEE-9542-880A-D066AA18542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42" name="Freeform 1691">
              <a:extLst>
                <a:ext uri="{FF2B5EF4-FFF2-40B4-BE49-F238E27FC236}">
                  <a16:creationId xmlns:a16="http://schemas.microsoft.com/office/drawing/2014/main" id="{03227A80-EBBF-8142-83BE-18E141E0F7D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43" name="Freeform 1692">
              <a:extLst>
                <a:ext uri="{FF2B5EF4-FFF2-40B4-BE49-F238E27FC236}">
                  <a16:creationId xmlns:a16="http://schemas.microsoft.com/office/drawing/2014/main" id="{93635DCD-1B9A-A54B-8B7E-51D98911EF3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44" name="Freeform 1693">
              <a:extLst>
                <a:ext uri="{FF2B5EF4-FFF2-40B4-BE49-F238E27FC236}">
                  <a16:creationId xmlns:a16="http://schemas.microsoft.com/office/drawing/2014/main" id="{21B81A36-EF4E-D74A-A390-BA25D636327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45" name="Group 1684">
            <a:extLst>
              <a:ext uri="{FF2B5EF4-FFF2-40B4-BE49-F238E27FC236}">
                <a16:creationId xmlns:a16="http://schemas.microsoft.com/office/drawing/2014/main" id="{547443BB-FD2C-7644-991D-2F6E2DA9DE3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91716" y="1600236"/>
            <a:ext cx="75193" cy="73152"/>
            <a:chOff x="4512" y="2592"/>
            <a:chExt cx="328" cy="320"/>
          </a:xfrm>
        </p:grpSpPr>
        <p:sp>
          <p:nvSpPr>
            <p:cNvPr id="5546" name="Freeform 1685">
              <a:extLst>
                <a:ext uri="{FF2B5EF4-FFF2-40B4-BE49-F238E27FC236}">
                  <a16:creationId xmlns:a16="http://schemas.microsoft.com/office/drawing/2014/main" id="{BC2159AB-FF52-CE45-8190-C992ECC29A7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47" name="Freeform 1686">
              <a:extLst>
                <a:ext uri="{FF2B5EF4-FFF2-40B4-BE49-F238E27FC236}">
                  <a16:creationId xmlns:a16="http://schemas.microsoft.com/office/drawing/2014/main" id="{82A3EC06-F07A-2C4E-BE9D-ECB721BF33B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48" name="Freeform 1687">
              <a:extLst>
                <a:ext uri="{FF2B5EF4-FFF2-40B4-BE49-F238E27FC236}">
                  <a16:creationId xmlns:a16="http://schemas.microsoft.com/office/drawing/2014/main" id="{66F9DB60-0313-394A-9F24-A16B6568CD7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49" name="Freeform 1688">
              <a:extLst>
                <a:ext uri="{FF2B5EF4-FFF2-40B4-BE49-F238E27FC236}">
                  <a16:creationId xmlns:a16="http://schemas.microsoft.com/office/drawing/2014/main" id="{9E3416F5-3CA7-064A-9078-DE5FF212BB0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50" name="Group 1684">
            <a:extLst>
              <a:ext uri="{FF2B5EF4-FFF2-40B4-BE49-F238E27FC236}">
                <a16:creationId xmlns:a16="http://schemas.microsoft.com/office/drawing/2014/main" id="{B30EB15C-D0DA-FF44-AFB0-3B67BB7E939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22308" y="1583574"/>
            <a:ext cx="75193" cy="73152"/>
            <a:chOff x="4512" y="2592"/>
            <a:chExt cx="328" cy="320"/>
          </a:xfrm>
        </p:grpSpPr>
        <p:sp>
          <p:nvSpPr>
            <p:cNvPr id="5551" name="Freeform 1685">
              <a:extLst>
                <a:ext uri="{FF2B5EF4-FFF2-40B4-BE49-F238E27FC236}">
                  <a16:creationId xmlns:a16="http://schemas.microsoft.com/office/drawing/2014/main" id="{74E0BE93-FFD5-954B-8B5D-02A79A554A8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52" name="Freeform 1686">
              <a:extLst>
                <a:ext uri="{FF2B5EF4-FFF2-40B4-BE49-F238E27FC236}">
                  <a16:creationId xmlns:a16="http://schemas.microsoft.com/office/drawing/2014/main" id="{476367BF-7607-214A-AA78-E4D63FC8E9F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53" name="Freeform 1687">
              <a:extLst>
                <a:ext uri="{FF2B5EF4-FFF2-40B4-BE49-F238E27FC236}">
                  <a16:creationId xmlns:a16="http://schemas.microsoft.com/office/drawing/2014/main" id="{219F73EA-8023-2C42-B444-56FEE4E8297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54" name="Freeform 1688">
              <a:extLst>
                <a:ext uri="{FF2B5EF4-FFF2-40B4-BE49-F238E27FC236}">
                  <a16:creationId xmlns:a16="http://schemas.microsoft.com/office/drawing/2014/main" id="{9C461EBE-9040-FD4B-8FF4-E36D25141D2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55" name="Group 1689">
            <a:extLst>
              <a:ext uri="{FF2B5EF4-FFF2-40B4-BE49-F238E27FC236}">
                <a16:creationId xmlns:a16="http://schemas.microsoft.com/office/drawing/2014/main" id="{FE9C1580-52F5-3549-BF88-A9F45097FF0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88480" y="1540657"/>
            <a:ext cx="75193" cy="73152"/>
            <a:chOff x="4512" y="2592"/>
            <a:chExt cx="328" cy="320"/>
          </a:xfrm>
        </p:grpSpPr>
        <p:sp>
          <p:nvSpPr>
            <p:cNvPr id="5556" name="Freeform 1690">
              <a:extLst>
                <a:ext uri="{FF2B5EF4-FFF2-40B4-BE49-F238E27FC236}">
                  <a16:creationId xmlns:a16="http://schemas.microsoft.com/office/drawing/2014/main" id="{62AA4DDE-FF34-BB4A-8293-B21F591CA44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57" name="Freeform 1691">
              <a:extLst>
                <a:ext uri="{FF2B5EF4-FFF2-40B4-BE49-F238E27FC236}">
                  <a16:creationId xmlns:a16="http://schemas.microsoft.com/office/drawing/2014/main" id="{3E768EF4-9C41-7844-963B-ED6F3CF4440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58" name="Freeform 1692">
              <a:extLst>
                <a:ext uri="{FF2B5EF4-FFF2-40B4-BE49-F238E27FC236}">
                  <a16:creationId xmlns:a16="http://schemas.microsoft.com/office/drawing/2014/main" id="{7D7BD24C-4FF7-4444-A078-F5C81D0A755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59" name="Freeform 1693">
              <a:extLst>
                <a:ext uri="{FF2B5EF4-FFF2-40B4-BE49-F238E27FC236}">
                  <a16:creationId xmlns:a16="http://schemas.microsoft.com/office/drawing/2014/main" id="{72AE3DBE-A8F4-8747-8520-0BB4EE36CD2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60" name="Group 1689">
            <a:extLst>
              <a:ext uri="{FF2B5EF4-FFF2-40B4-BE49-F238E27FC236}">
                <a16:creationId xmlns:a16="http://schemas.microsoft.com/office/drawing/2014/main" id="{05156F4D-0E67-9E46-8542-E3C3B535AB5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79264" y="1412552"/>
            <a:ext cx="75193" cy="73152"/>
            <a:chOff x="4512" y="2592"/>
            <a:chExt cx="328" cy="320"/>
          </a:xfrm>
        </p:grpSpPr>
        <p:sp>
          <p:nvSpPr>
            <p:cNvPr id="5561" name="Freeform 1690">
              <a:extLst>
                <a:ext uri="{FF2B5EF4-FFF2-40B4-BE49-F238E27FC236}">
                  <a16:creationId xmlns:a16="http://schemas.microsoft.com/office/drawing/2014/main" id="{7812F4AC-286D-3F44-92F8-48B41E512BA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62" name="Freeform 1691">
              <a:extLst>
                <a:ext uri="{FF2B5EF4-FFF2-40B4-BE49-F238E27FC236}">
                  <a16:creationId xmlns:a16="http://schemas.microsoft.com/office/drawing/2014/main" id="{4EFB7F7D-637F-874C-9497-5F8F338213D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63" name="Freeform 1692">
              <a:extLst>
                <a:ext uri="{FF2B5EF4-FFF2-40B4-BE49-F238E27FC236}">
                  <a16:creationId xmlns:a16="http://schemas.microsoft.com/office/drawing/2014/main" id="{1962D859-F5E0-6944-8AB8-A7FEB1EE29C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64" name="Freeform 1693">
              <a:extLst>
                <a:ext uri="{FF2B5EF4-FFF2-40B4-BE49-F238E27FC236}">
                  <a16:creationId xmlns:a16="http://schemas.microsoft.com/office/drawing/2014/main" id="{D6E6A5E0-F8BA-BC4F-815A-81758CC2619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65" name="Group 1684">
            <a:extLst>
              <a:ext uri="{FF2B5EF4-FFF2-40B4-BE49-F238E27FC236}">
                <a16:creationId xmlns:a16="http://schemas.microsoft.com/office/drawing/2014/main" id="{DDCCC983-4656-6D4E-89F5-AB802ABBD47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08553" y="1711573"/>
            <a:ext cx="75193" cy="73152"/>
            <a:chOff x="4512" y="2592"/>
            <a:chExt cx="328" cy="320"/>
          </a:xfrm>
        </p:grpSpPr>
        <p:sp>
          <p:nvSpPr>
            <p:cNvPr id="5566" name="Freeform 1685">
              <a:extLst>
                <a:ext uri="{FF2B5EF4-FFF2-40B4-BE49-F238E27FC236}">
                  <a16:creationId xmlns:a16="http://schemas.microsoft.com/office/drawing/2014/main" id="{CCD168D8-D4FE-DB4D-9213-F2CB73600C5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67" name="Freeform 1686">
              <a:extLst>
                <a:ext uri="{FF2B5EF4-FFF2-40B4-BE49-F238E27FC236}">
                  <a16:creationId xmlns:a16="http://schemas.microsoft.com/office/drawing/2014/main" id="{367DCDA5-2D79-2649-B00F-C8272D616EF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68" name="Freeform 1687">
              <a:extLst>
                <a:ext uri="{FF2B5EF4-FFF2-40B4-BE49-F238E27FC236}">
                  <a16:creationId xmlns:a16="http://schemas.microsoft.com/office/drawing/2014/main" id="{D4709068-EB1F-9849-893D-1281BA73740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69" name="Freeform 1688">
              <a:extLst>
                <a:ext uri="{FF2B5EF4-FFF2-40B4-BE49-F238E27FC236}">
                  <a16:creationId xmlns:a16="http://schemas.microsoft.com/office/drawing/2014/main" id="{9C28971C-E57B-9D4F-B073-598AAD0FA66D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70" name="Group 1684">
            <a:extLst>
              <a:ext uri="{FF2B5EF4-FFF2-40B4-BE49-F238E27FC236}">
                <a16:creationId xmlns:a16="http://schemas.microsoft.com/office/drawing/2014/main" id="{999EB68B-3720-7643-8210-EDE9E15BC1C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14321" y="1405773"/>
            <a:ext cx="75193" cy="73152"/>
            <a:chOff x="4512" y="2592"/>
            <a:chExt cx="328" cy="320"/>
          </a:xfrm>
        </p:grpSpPr>
        <p:sp>
          <p:nvSpPr>
            <p:cNvPr id="5571" name="Freeform 1685">
              <a:extLst>
                <a:ext uri="{FF2B5EF4-FFF2-40B4-BE49-F238E27FC236}">
                  <a16:creationId xmlns:a16="http://schemas.microsoft.com/office/drawing/2014/main" id="{40D4ECB5-D992-5D4D-8862-7304E393943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72" name="Freeform 1686">
              <a:extLst>
                <a:ext uri="{FF2B5EF4-FFF2-40B4-BE49-F238E27FC236}">
                  <a16:creationId xmlns:a16="http://schemas.microsoft.com/office/drawing/2014/main" id="{BC86A729-25E2-BB42-89B4-DD6ED5A3C8E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73" name="Freeform 1687">
              <a:extLst>
                <a:ext uri="{FF2B5EF4-FFF2-40B4-BE49-F238E27FC236}">
                  <a16:creationId xmlns:a16="http://schemas.microsoft.com/office/drawing/2014/main" id="{9EE37A0A-2F54-3440-9955-80F8A6D1802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74" name="Freeform 1688">
              <a:extLst>
                <a:ext uri="{FF2B5EF4-FFF2-40B4-BE49-F238E27FC236}">
                  <a16:creationId xmlns:a16="http://schemas.microsoft.com/office/drawing/2014/main" id="{A71B0E5D-2A07-AB40-871A-2C1CF5B6255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75" name="Group 1689">
            <a:extLst>
              <a:ext uri="{FF2B5EF4-FFF2-40B4-BE49-F238E27FC236}">
                <a16:creationId xmlns:a16="http://schemas.microsoft.com/office/drawing/2014/main" id="{EBB7FF53-B203-A741-B886-214BBA519D9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15395" y="1446862"/>
            <a:ext cx="75193" cy="73152"/>
            <a:chOff x="4512" y="2592"/>
            <a:chExt cx="328" cy="320"/>
          </a:xfrm>
        </p:grpSpPr>
        <p:sp>
          <p:nvSpPr>
            <p:cNvPr id="5576" name="Freeform 1690">
              <a:extLst>
                <a:ext uri="{FF2B5EF4-FFF2-40B4-BE49-F238E27FC236}">
                  <a16:creationId xmlns:a16="http://schemas.microsoft.com/office/drawing/2014/main" id="{28007522-0A81-2C41-9F80-1EA7044E2F2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77" name="Freeform 1691">
              <a:extLst>
                <a:ext uri="{FF2B5EF4-FFF2-40B4-BE49-F238E27FC236}">
                  <a16:creationId xmlns:a16="http://schemas.microsoft.com/office/drawing/2014/main" id="{569D6766-13E4-5D46-807C-BCDBFDC8933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78" name="Freeform 1692">
              <a:extLst>
                <a:ext uri="{FF2B5EF4-FFF2-40B4-BE49-F238E27FC236}">
                  <a16:creationId xmlns:a16="http://schemas.microsoft.com/office/drawing/2014/main" id="{DE0AD828-EB46-7D43-A82A-A1B6817A4C9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79" name="Freeform 1693">
              <a:extLst>
                <a:ext uri="{FF2B5EF4-FFF2-40B4-BE49-F238E27FC236}">
                  <a16:creationId xmlns:a16="http://schemas.microsoft.com/office/drawing/2014/main" id="{1AC852F7-1A53-F24A-9174-29DDAD0EE16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80" name="Group 1689">
            <a:extLst>
              <a:ext uri="{FF2B5EF4-FFF2-40B4-BE49-F238E27FC236}">
                <a16:creationId xmlns:a16="http://schemas.microsoft.com/office/drawing/2014/main" id="{6645D164-EA27-7A46-8E92-53BBD6211A6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67795" y="1471617"/>
            <a:ext cx="75193" cy="73152"/>
            <a:chOff x="4512" y="2592"/>
            <a:chExt cx="328" cy="320"/>
          </a:xfrm>
        </p:grpSpPr>
        <p:sp>
          <p:nvSpPr>
            <p:cNvPr id="5581" name="Freeform 1690">
              <a:extLst>
                <a:ext uri="{FF2B5EF4-FFF2-40B4-BE49-F238E27FC236}">
                  <a16:creationId xmlns:a16="http://schemas.microsoft.com/office/drawing/2014/main" id="{2CD73AAB-F476-2A49-A80D-C6100A9BB25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82" name="Freeform 1691">
              <a:extLst>
                <a:ext uri="{FF2B5EF4-FFF2-40B4-BE49-F238E27FC236}">
                  <a16:creationId xmlns:a16="http://schemas.microsoft.com/office/drawing/2014/main" id="{44AE3684-020E-0D41-8AB9-79638F85E0E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83" name="Freeform 1692">
              <a:extLst>
                <a:ext uri="{FF2B5EF4-FFF2-40B4-BE49-F238E27FC236}">
                  <a16:creationId xmlns:a16="http://schemas.microsoft.com/office/drawing/2014/main" id="{F0527644-D13E-C14D-B182-AD6CFE046BE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84" name="Freeform 1693">
              <a:extLst>
                <a:ext uri="{FF2B5EF4-FFF2-40B4-BE49-F238E27FC236}">
                  <a16:creationId xmlns:a16="http://schemas.microsoft.com/office/drawing/2014/main" id="{A518BE7E-99C1-2843-9350-D9F165A1C34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85" name="Group 1684">
            <a:extLst>
              <a:ext uri="{FF2B5EF4-FFF2-40B4-BE49-F238E27FC236}">
                <a16:creationId xmlns:a16="http://schemas.microsoft.com/office/drawing/2014/main" id="{4A6F0C22-47F7-A64B-A6E7-026B3FF1EFA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20827" y="1624991"/>
            <a:ext cx="75193" cy="73152"/>
            <a:chOff x="4512" y="2592"/>
            <a:chExt cx="328" cy="320"/>
          </a:xfrm>
        </p:grpSpPr>
        <p:sp>
          <p:nvSpPr>
            <p:cNvPr id="5586" name="Freeform 1685">
              <a:extLst>
                <a:ext uri="{FF2B5EF4-FFF2-40B4-BE49-F238E27FC236}">
                  <a16:creationId xmlns:a16="http://schemas.microsoft.com/office/drawing/2014/main" id="{0E9B210F-FAC1-2245-9119-B186D8C9A26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87" name="Freeform 1686">
              <a:extLst>
                <a:ext uri="{FF2B5EF4-FFF2-40B4-BE49-F238E27FC236}">
                  <a16:creationId xmlns:a16="http://schemas.microsoft.com/office/drawing/2014/main" id="{D076BC5D-01FC-5349-9679-97F4A51282B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88" name="Freeform 1687">
              <a:extLst>
                <a:ext uri="{FF2B5EF4-FFF2-40B4-BE49-F238E27FC236}">
                  <a16:creationId xmlns:a16="http://schemas.microsoft.com/office/drawing/2014/main" id="{C4269A59-ADA7-6E4B-BD98-FCF7F96A0FA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89" name="Freeform 1688">
              <a:extLst>
                <a:ext uri="{FF2B5EF4-FFF2-40B4-BE49-F238E27FC236}">
                  <a16:creationId xmlns:a16="http://schemas.microsoft.com/office/drawing/2014/main" id="{12F8FCC6-749E-8A42-B4D9-F7F8A941C7D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90" name="Group 1684">
            <a:extLst>
              <a:ext uri="{FF2B5EF4-FFF2-40B4-BE49-F238E27FC236}">
                <a16:creationId xmlns:a16="http://schemas.microsoft.com/office/drawing/2014/main" id="{7FDF36DA-39D9-4742-ACC6-8A4B5F61B0F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13136" y="1591624"/>
            <a:ext cx="75193" cy="73152"/>
            <a:chOff x="4512" y="2592"/>
            <a:chExt cx="328" cy="320"/>
          </a:xfrm>
        </p:grpSpPr>
        <p:sp>
          <p:nvSpPr>
            <p:cNvPr id="5591" name="Freeform 1685">
              <a:extLst>
                <a:ext uri="{FF2B5EF4-FFF2-40B4-BE49-F238E27FC236}">
                  <a16:creationId xmlns:a16="http://schemas.microsoft.com/office/drawing/2014/main" id="{41C2EFB0-006B-2C4C-867B-B3FF2786D87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92" name="Freeform 1686">
              <a:extLst>
                <a:ext uri="{FF2B5EF4-FFF2-40B4-BE49-F238E27FC236}">
                  <a16:creationId xmlns:a16="http://schemas.microsoft.com/office/drawing/2014/main" id="{70CB208E-D53D-9B48-AD34-9573CE26AC9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93" name="Freeform 1687">
              <a:extLst>
                <a:ext uri="{FF2B5EF4-FFF2-40B4-BE49-F238E27FC236}">
                  <a16:creationId xmlns:a16="http://schemas.microsoft.com/office/drawing/2014/main" id="{84B1456B-A997-764E-98C0-E5DF9D604D7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94" name="Freeform 1688">
              <a:extLst>
                <a:ext uri="{FF2B5EF4-FFF2-40B4-BE49-F238E27FC236}">
                  <a16:creationId xmlns:a16="http://schemas.microsoft.com/office/drawing/2014/main" id="{36F6DE83-8FA7-5D48-BE84-17A92DB0612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95" name="Group 1689">
            <a:extLst>
              <a:ext uri="{FF2B5EF4-FFF2-40B4-BE49-F238E27FC236}">
                <a16:creationId xmlns:a16="http://schemas.microsoft.com/office/drawing/2014/main" id="{7ECF26CC-BB2D-F94B-92A6-EF000837C50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56958" y="1624991"/>
            <a:ext cx="75193" cy="73152"/>
            <a:chOff x="4512" y="2592"/>
            <a:chExt cx="328" cy="320"/>
          </a:xfrm>
        </p:grpSpPr>
        <p:sp>
          <p:nvSpPr>
            <p:cNvPr id="5596" name="Freeform 1690">
              <a:extLst>
                <a:ext uri="{FF2B5EF4-FFF2-40B4-BE49-F238E27FC236}">
                  <a16:creationId xmlns:a16="http://schemas.microsoft.com/office/drawing/2014/main" id="{0DB2FA46-FE37-5F42-8B71-F2A7FEF7B91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97" name="Freeform 1691">
              <a:extLst>
                <a:ext uri="{FF2B5EF4-FFF2-40B4-BE49-F238E27FC236}">
                  <a16:creationId xmlns:a16="http://schemas.microsoft.com/office/drawing/2014/main" id="{7A279657-5FE7-9949-A3E0-C893724A847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98" name="Freeform 1692">
              <a:extLst>
                <a:ext uri="{FF2B5EF4-FFF2-40B4-BE49-F238E27FC236}">
                  <a16:creationId xmlns:a16="http://schemas.microsoft.com/office/drawing/2014/main" id="{EAFA5FD3-78E5-B14E-8021-4FB770635D7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99" name="Freeform 1693">
              <a:extLst>
                <a:ext uri="{FF2B5EF4-FFF2-40B4-BE49-F238E27FC236}">
                  <a16:creationId xmlns:a16="http://schemas.microsoft.com/office/drawing/2014/main" id="{94163903-C49D-F342-A644-923D5C89478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00" name="Group 1689">
            <a:extLst>
              <a:ext uri="{FF2B5EF4-FFF2-40B4-BE49-F238E27FC236}">
                <a16:creationId xmlns:a16="http://schemas.microsoft.com/office/drawing/2014/main" id="{02870E53-A740-274D-B762-B8D67060F97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77883" y="1396811"/>
            <a:ext cx="75193" cy="73152"/>
            <a:chOff x="4512" y="2592"/>
            <a:chExt cx="328" cy="320"/>
          </a:xfrm>
        </p:grpSpPr>
        <p:sp>
          <p:nvSpPr>
            <p:cNvPr id="5601" name="Freeform 1690">
              <a:extLst>
                <a:ext uri="{FF2B5EF4-FFF2-40B4-BE49-F238E27FC236}">
                  <a16:creationId xmlns:a16="http://schemas.microsoft.com/office/drawing/2014/main" id="{2F8F0CE2-B114-E746-9F4F-FF3EA145A86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02" name="Freeform 1691">
              <a:extLst>
                <a:ext uri="{FF2B5EF4-FFF2-40B4-BE49-F238E27FC236}">
                  <a16:creationId xmlns:a16="http://schemas.microsoft.com/office/drawing/2014/main" id="{EC1B0BF2-E6DB-8F45-8532-BB1716412E3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03" name="Freeform 1692">
              <a:extLst>
                <a:ext uri="{FF2B5EF4-FFF2-40B4-BE49-F238E27FC236}">
                  <a16:creationId xmlns:a16="http://schemas.microsoft.com/office/drawing/2014/main" id="{61A3BBA2-EF8E-7B4E-A5B0-23416525F13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04" name="Freeform 1693">
              <a:extLst>
                <a:ext uri="{FF2B5EF4-FFF2-40B4-BE49-F238E27FC236}">
                  <a16:creationId xmlns:a16="http://schemas.microsoft.com/office/drawing/2014/main" id="{A859BCCC-1F31-CC4B-8391-7A1E445984F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05" name="Group 1684">
            <a:extLst>
              <a:ext uri="{FF2B5EF4-FFF2-40B4-BE49-F238E27FC236}">
                <a16:creationId xmlns:a16="http://schemas.microsoft.com/office/drawing/2014/main" id="{D1EC1FDA-ACAA-064D-AABF-FC5CECAE1E6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70305" y="1523535"/>
            <a:ext cx="75193" cy="73152"/>
            <a:chOff x="4512" y="2592"/>
            <a:chExt cx="328" cy="320"/>
          </a:xfrm>
        </p:grpSpPr>
        <p:sp>
          <p:nvSpPr>
            <p:cNvPr id="5606" name="Freeform 1685">
              <a:extLst>
                <a:ext uri="{FF2B5EF4-FFF2-40B4-BE49-F238E27FC236}">
                  <a16:creationId xmlns:a16="http://schemas.microsoft.com/office/drawing/2014/main" id="{FDA2459B-59B7-1C49-B7E1-D9A2859F0D2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07" name="Freeform 1686">
              <a:extLst>
                <a:ext uri="{FF2B5EF4-FFF2-40B4-BE49-F238E27FC236}">
                  <a16:creationId xmlns:a16="http://schemas.microsoft.com/office/drawing/2014/main" id="{B02B9689-5906-8D43-A576-9BEDF69A3E1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08" name="Freeform 1687">
              <a:extLst>
                <a:ext uri="{FF2B5EF4-FFF2-40B4-BE49-F238E27FC236}">
                  <a16:creationId xmlns:a16="http://schemas.microsoft.com/office/drawing/2014/main" id="{A1967D5C-E0F6-9741-9ACD-4AD11638157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09" name="Freeform 1688">
              <a:extLst>
                <a:ext uri="{FF2B5EF4-FFF2-40B4-BE49-F238E27FC236}">
                  <a16:creationId xmlns:a16="http://schemas.microsoft.com/office/drawing/2014/main" id="{61CA0A36-C3A0-6A44-900E-4DFD114CE5B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10" name="Group 1684">
            <a:extLst>
              <a:ext uri="{FF2B5EF4-FFF2-40B4-BE49-F238E27FC236}">
                <a16:creationId xmlns:a16="http://schemas.microsoft.com/office/drawing/2014/main" id="{2DA74995-5F51-1A40-B2BB-027423B314D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80835" y="1328800"/>
            <a:ext cx="75193" cy="73152"/>
            <a:chOff x="4512" y="2592"/>
            <a:chExt cx="328" cy="320"/>
          </a:xfrm>
        </p:grpSpPr>
        <p:sp>
          <p:nvSpPr>
            <p:cNvPr id="5611" name="Freeform 1685">
              <a:extLst>
                <a:ext uri="{FF2B5EF4-FFF2-40B4-BE49-F238E27FC236}">
                  <a16:creationId xmlns:a16="http://schemas.microsoft.com/office/drawing/2014/main" id="{0EFF4625-7E0C-5945-8C30-77462D471B0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12" name="Freeform 1686">
              <a:extLst>
                <a:ext uri="{FF2B5EF4-FFF2-40B4-BE49-F238E27FC236}">
                  <a16:creationId xmlns:a16="http://schemas.microsoft.com/office/drawing/2014/main" id="{561BD87B-0D21-3843-98DA-C815B965743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13" name="Freeform 1687">
              <a:extLst>
                <a:ext uri="{FF2B5EF4-FFF2-40B4-BE49-F238E27FC236}">
                  <a16:creationId xmlns:a16="http://schemas.microsoft.com/office/drawing/2014/main" id="{55BE4EBB-FCA2-A443-837D-0B1EE9BA16E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14" name="Freeform 1688">
              <a:extLst>
                <a:ext uri="{FF2B5EF4-FFF2-40B4-BE49-F238E27FC236}">
                  <a16:creationId xmlns:a16="http://schemas.microsoft.com/office/drawing/2014/main" id="{F2B3F4EF-DF17-6E42-BCF8-687E5AA216F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15" name="TextBox 5614">
            <a:extLst>
              <a:ext uri="{FF2B5EF4-FFF2-40B4-BE49-F238E27FC236}">
                <a16:creationId xmlns:a16="http://schemas.microsoft.com/office/drawing/2014/main" id="{2B197B76-DB2B-5048-8642-DB77DBB31B4A}"/>
              </a:ext>
            </a:extLst>
          </p:cNvPr>
          <p:cNvSpPr txBox="1"/>
          <p:nvPr/>
        </p:nvSpPr>
        <p:spPr>
          <a:xfrm>
            <a:off x="4487706" y="1512772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616" name="Group 1689">
            <a:extLst>
              <a:ext uri="{FF2B5EF4-FFF2-40B4-BE49-F238E27FC236}">
                <a16:creationId xmlns:a16="http://schemas.microsoft.com/office/drawing/2014/main" id="{D015389C-0B26-B54E-9C3F-EA76AA5725A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04958" y="1303569"/>
            <a:ext cx="75193" cy="73152"/>
            <a:chOff x="4512" y="2592"/>
            <a:chExt cx="328" cy="320"/>
          </a:xfrm>
        </p:grpSpPr>
        <p:sp>
          <p:nvSpPr>
            <p:cNvPr id="5617" name="Freeform 1690">
              <a:extLst>
                <a:ext uri="{FF2B5EF4-FFF2-40B4-BE49-F238E27FC236}">
                  <a16:creationId xmlns:a16="http://schemas.microsoft.com/office/drawing/2014/main" id="{57A72348-3C72-8148-966A-327F10D6A58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18" name="Freeform 1691">
              <a:extLst>
                <a:ext uri="{FF2B5EF4-FFF2-40B4-BE49-F238E27FC236}">
                  <a16:creationId xmlns:a16="http://schemas.microsoft.com/office/drawing/2014/main" id="{64C6EAD6-936B-614B-92CD-4BADE26ECEB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19" name="Freeform 1692">
              <a:extLst>
                <a:ext uri="{FF2B5EF4-FFF2-40B4-BE49-F238E27FC236}">
                  <a16:creationId xmlns:a16="http://schemas.microsoft.com/office/drawing/2014/main" id="{3F5B0AD3-0CDE-8B49-805A-CA2185EC9A7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20" name="Freeform 1693">
              <a:extLst>
                <a:ext uri="{FF2B5EF4-FFF2-40B4-BE49-F238E27FC236}">
                  <a16:creationId xmlns:a16="http://schemas.microsoft.com/office/drawing/2014/main" id="{4221B9A7-6506-8C4E-9F3B-B6D1EB7264D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21" name="Group 1689">
            <a:extLst>
              <a:ext uri="{FF2B5EF4-FFF2-40B4-BE49-F238E27FC236}">
                <a16:creationId xmlns:a16="http://schemas.microsoft.com/office/drawing/2014/main" id="{D14F77DB-07CF-154D-AF0F-FC031659A99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57358" y="1328324"/>
            <a:ext cx="75193" cy="73152"/>
            <a:chOff x="4512" y="2592"/>
            <a:chExt cx="328" cy="320"/>
          </a:xfrm>
        </p:grpSpPr>
        <p:sp>
          <p:nvSpPr>
            <p:cNvPr id="5622" name="Freeform 1690">
              <a:extLst>
                <a:ext uri="{FF2B5EF4-FFF2-40B4-BE49-F238E27FC236}">
                  <a16:creationId xmlns:a16="http://schemas.microsoft.com/office/drawing/2014/main" id="{20CBFF06-0EE7-1941-A227-08335144130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23" name="Freeform 1691">
              <a:extLst>
                <a:ext uri="{FF2B5EF4-FFF2-40B4-BE49-F238E27FC236}">
                  <a16:creationId xmlns:a16="http://schemas.microsoft.com/office/drawing/2014/main" id="{6E567A7E-EB66-3A4A-9E45-076E88064B0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24" name="Freeform 1692">
              <a:extLst>
                <a:ext uri="{FF2B5EF4-FFF2-40B4-BE49-F238E27FC236}">
                  <a16:creationId xmlns:a16="http://schemas.microsoft.com/office/drawing/2014/main" id="{38B9B504-C76F-7144-97C0-CF33E3740E1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25" name="Freeform 1693">
              <a:extLst>
                <a:ext uri="{FF2B5EF4-FFF2-40B4-BE49-F238E27FC236}">
                  <a16:creationId xmlns:a16="http://schemas.microsoft.com/office/drawing/2014/main" id="{84565FB9-B80F-5F4C-8308-5B428162815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26" name="Group 1684">
            <a:extLst>
              <a:ext uri="{FF2B5EF4-FFF2-40B4-BE49-F238E27FC236}">
                <a16:creationId xmlns:a16="http://schemas.microsoft.com/office/drawing/2014/main" id="{F2016540-7FD6-F54B-B4D8-EC7EEE2427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04958" y="1481698"/>
            <a:ext cx="75193" cy="73152"/>
            <a:chOff x="4512" y="2592"/>
            <a:chExt cx="328" cy="320"/>
          </a:xfrm>
        </p:grpSpPr>
        <p:sp>
          <p:nvSpPr>
            <p:cNvPr id="5627" name="Freeform 1685">
              <a:extLst>
                <a:ext uri="{FF2B5EF4-FFF2-40B4-BE49-F238E27FC236}">
                  <a16:creationId xmlns:a16="http://schemas.microsoft.com/office/drawing/2014/main" id="{FC94D992-FEEC-8444-AA79-A3AE2FF05FB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28" name="Freeform 1686">
              <a:extLst>
                <a:ext uri="{FF2B5EF4-FFF2-40B4-BE49-F238E27FC236}">
                  <a16:creationId xmlns:a16="http://schemas.microsoft.com/office/drawing/2014/main" id="{E51DEE79-C675-3F41-AD3D-CA9FEA2D178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29" name="Freeform 1687">
              <a:extLst>
                <a:ext uri="{FF2B5EF4-FFF2-40B4-BE49-F238E27FC236}">
                  <a16:creationId xmlns:a16="http://schemas.microsoft.com/office/drawing/2014/main" id="{EFA0B107-7C39-004D-86D0-817F1F96C20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0" name="Freeform 1688">
              <a:extLst>
                <a:ext uri="{FF2B5EF4-FFF2-40B4-BE49-F238E27FC236}">
                  <a16:creationId xmlns:a16="http://schemas.microsoft.com/office/drawing/2014/main" id="{493AF698-A786-2148-B4A0-E0347D5922C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1" name="Group 1684">
            <a:extLst>
              <a:ext uri="{FF2B5EF4-FFF2-40B4-BE49-F238E27FC236}">
                <a16:creationId xmlns:a16="http://schemas.microsoft.com/office/drawing/2014/main" id="{9D60DE6B-DA30-754A-B4C0-0CFF824ED05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35550" y="1465036"/>
            <a:ext cx="75193" cy="73152"/>
            <a:chOff x="4512" y="2592"/>
            <a:chExt cx="328" cy="320"/>
          </a:xfrm>
        </p:grpSpPr>
        <p:sp>
          <p:nvSpPr>
            <p:cNvPr id="5632" name="Freeform 1685">
              <a:extLst>
                <a:ext uri="{FF2B5EF4-FFF2-40B4-BE49-F238E27FC236}">
                  <a16:creationId xmlns:a16="http://schemas.microsoft.com/office/drawing/2014/main" id="{530607B5-7BBE-264D-9F16-ED36D354285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3" name="Freeform 1686">
              <a:extLst>
                <a:ext uri="{FF2B5EF4-FFF2-40B4-BE49-F238E27FC236}">
                  <a16:creationId xmlns:a16="http://schemas.microsoft.com/office/drawing/2014/main" id="{54851A1D-C011-BE4B-BDE1-4F7046B4C9F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" name="Freeform 1687">
              <a:extLst>
                <a:ext uri="{FF2B5EF4-FFF2-40B4-BE49-F238E27FC236}">
                  <a16:creationId xmlns:a16="http://schemas.microsoft.com/office/drawing/2014/main" id="{2C8CCACF-B317-984B-9DBA-1332957F7B8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5" name="Freeform 1688">
              <a:extLst>
                <a:ext uri="{FF2B5EF4-FFF2-40B4-BE49-F238E27FC236}">
                  <a16:creationId xmlns:a16="http://schemas.microsoft.com/office/drawing/2014/main" id="{60B68E15-D427-4044-9DFE-750151381DD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6" name="TextBox 5635">
            <a:extLst>
              <a:ext uri="{FF2B5EF4-FFF2-40B4-BE49-F238E27FC236}">
                <a16:creationId xmlns:a16="http://schemas.microsoft.com/office/drawing/2014/main" id="{EDB37379-0136-124F-A571-64B3E72C77F1}"/>
              </a:ext>
            </a:extLst>
          </p:cNvPr>
          <p:cNvSpPr txBox="1"/>
          <p:nvPr/>
        </p:nvSpPr>
        <p:spPr>
          <a:xfrm>
            <a:off x="4640106" y="1665172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637" name="Group 1689">
            <a:extLst>
              <a:ext uri="{FF2B5EF4-FFF2-40B4-BE49-F238E27FC236}">
                <a16:creationId xmlns:a16="http://schemas.microsoft.com/office/drawing/2014/main" id="{E2D0D897-DDDC-BC41-B885-667A7441214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01722" y="1422119"/>
            <a:ext cx="75193" cy="73152"/>
            <a:chOff x="4512" y="2592"/>
            <a:chExt cx="328" cy="320"/>
          </a:xfrm>
        </p:grpSpPr>
        <p:sp>
          <p:nvSpPr>
            <p:cNvPr id="5638" name="Freeform 1690">
              <a:extLst>
                <a:ext uri="{FF2B5EF4-FFF2-40B4-BE49-F238E27FC236}">
                  <a16:creationId xmlns:a16="http://schemas.microsoft.com/office/drawing/2014/main" id="{1B3FCD99-2AF9-BC4D-B333-4D77ABF32F0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9" name="Freeform 1691">
              <a:extLst>
                <a:ext uri="{FF2B5EF4-FFF2-40B4-BE49-F238E27FC236}">
                  <a16:creationId xmlns:a16="http://schemas.microsoft.com/office/drawing/2014/main" id="{DFD292F7-6620-0240-A66F-F86F2299DE6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40" name="Freeform 1692">
              <a:extLst>
                <a:ext uri="{FF2B5EF4-FFF2-40B4-BE49-F238E27FC236}">
                  <a16:creationId xmlns:a16="http://schemas.microsoft.com/office/drawing/2014/main" id="{C5A14A05-CAA5-E144-BA12-5502ED26D3A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41" name="Freeform 1693">
              <a:extLst>
                <a:ext uri="{FF2B5EF4-FFF2-40B4-BE49-F238E27FC236}">
                  <a16:creationId xmlns:a16="http://schemas.microsoft.com/office/drawing/2014/main" id="{3898F446-68EF-024B-8944-CFAC1BD86CA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642" name="Group 1689">
            <a:extLst>
              <a:ext uri="{FF2B5EF4-FFF2-40B4-BE49-F238E27FC236}">
                <a16:creationId xmlns:a16="http://schemas.microsoft.com/office/drawing/2014/main" id="{0075C38F-94D7-E245-8706-7A4BE6C97E1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33082" y="1294014"/>
            <a:ext cx="75193" cy="73152"/>
            <a:chOff x="4512" y="2592"/>
            <a:chExt cx="328" cy="320"/>
          </a:xfrm>
        </p:grpSpPr>
        <p:sp>
          <p:nvSpPr>
            <p:cNvPr id="5643" name="Freeform 1690">
              <a:extLst>
                <a:ext uri="{FF2B5EF4-FFF2-40B4-BE49-F238E27FC236}">
                  <a16:creationId xmlns:a16="http://schemas.microsoft.com/office/drawing/2014/main" id="{B2BC782C-3C3D-DF4D-B0C8-A9A14EB3337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44" name="Freeform 1691">
              <a:extLst>
                <a:ext uri="{FF2B5EF4-FFF2-40B4-BE49-F238E27FC236}">
                  <a16:creationId xmlns:a16="http://schemas.microsoft.com/office/drawing/2014/main" id="{5C7D7F08-2322-9543-AB56-A09E1A95195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45" name="Freeform 1692">
              <a:extLst>
                <a:ext uri="{FF2B5EF4-FFF2-40B4-BE49-F238E27FC236}">
                  <a16:creationId xmlns:a16="http://schemas.microsoft.com/office/drawing/2014/main" id="{D4FABDCE-13D7-E942-BF78-227AF94184F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46" name="Freeform 1693">
              <a:extLst>
                <a:ext uri="{FF2B5EF4-FFF2-40B4-BE49-F238E27FC236}">
                  <a16:creationId xmlns:a16="http://schemas.microsoft.com/office/drawing/2014/main" id="{A6E65574-2416-BA4C-8AEC-46076C68179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47" name="Group 1684">
            <a:extLst>
              <a:ext uri="{FF2B5EF4-FFF2-40B4-BE49-F238E27FC236}">
                <a16:creationId xmlns:a16="http://schemas.microsoft.com/office/drawing/2014/main" id="{AA1640E1-5874-DF45-A486-57C996EF061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21795" y="1593035"/>
            <a:ext cx="75193" cy="73152"/>
            <a:chOff x="4512" y="2592"/>
            <a:chExt cx="328" cy="320"/>
          </a:xfrm>
        </p:grpSpPr>
        <p:sp>
          <p:nvSpPr>
            <p:cNvPr id="5648" name="Freeform 1685">
              <a:extLst>
                <a:ext uri="{FF2B5EF4-FFF2-40B4-BE49-F238E27FC236}">
                  <a16:creationId xmlns:a16="http://schemas.microsoft.com/office/drawing/2014/main" id="{E6E692E4-F2D4-9A40-9F99-A6333E64FFF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49" name="Freeform 1686">
              <a:extLst>
                <a:ext uri="{FF2B5EF4-FFF2-40B4-BE49-F238E27FC236}">
                  <a16:creationId xmlns:a16="http://schemas.microsoft.com/office/drawing/2014/main" id="{A3B7E59C-C147-0447-AF82-5E8F5128D23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50" name="Freeform 1687">
              <a:extLst>
                <a:ext uri="{FF2B5EF4-FFF2-40B4-BE49-F238E27FC236}">
                  <a16:creationId xmlns:a16="http://schemas.microsoft.com/office/drawing/2014/main" id="{A552F08D-A206-A549-B3D0-478DD3F97E2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51" name="Freeform 1688">
              <a:extLst>
                <a:ext uri="{FF2B5EF4-FFF2-40B4-BE49-F238E27FC236}">
                  <a16:creationId xmlns:a16="http://schemas.microsoft.com/office/drawing/2014/main" id="{5E0F5D6D-0270-EE46-BD5D-37141AE3922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52" name="Group 1684">
            <a:extLst>
              <a:ext uri="{FF2B5EF4-FFF2-40B4-BE49-F238E27FC236}">
                <a16:creationId xmlns:a16="http://schemas.microsoft.com/office/drawing/2014/main" id="{D0ABE0C1-307D-E349-A804-8DDD7E70003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87950" y="1617436"/>
            <a:ext cx="75193" cy="73152"/>
            <a:chOff x="4512" y="2592"/>
            <a:chExt cx="328" cy="320"/>
          </a:xfrm>
        </p:grpSpPr>
        <p:sp>
          <p:nvSpPr>
            <p:cNvPr id="5653" name="Freeform 1685">
              <a:extLst>
                <a:ext uri="{FF2B5EF4-FFF2-40B4-BE49-F238E27FC236}">
                  <a16:creationId xmlns:a16="http://schemas.microsoft.com/office/drawing/2014/main" id="{5B77D1ED-BCC9-7249-9EA1-2C6FA196FBB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54" name="Freeform 1686">
              <a:extLst>
                <a:ext uri="{FF2B5EF4-FFF2-40B4-BE49-F238E27FC236}">
                  <a16:creationId xmlns:a16="http://schemas.microsoft.com/office/drawing/2014/main" id="{0CCC8E40-13CC-9D48-84EF-6D8560ED899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55" name="Freeform 1687">
              <a:extLst>
                <a:ext uri="{FF2B5EF4-FFF2-40B4-BE49-F238E27FC236}">
                  <a16:creationId xmlns:a16="http://schemas.microsoft.com/office/drawing/2014/main" id="{B2E77AB1-6B94-8645-BE2D-A4EA4DEB201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56" name="Freeform 1688">
              <a:extLst>
                <a:ext uri="{FF2B5EF4-FFF2-40B4-BE49-F238E27FC236}">
                  <a16:creationId xmlns:a16="http://schemas.microsoft.com/office/drawing/2014/main" id="{93511403-5483-4E48-8612-341BD6AAB9F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57" name="TextBox 5656">
            <a:extLst>
              <a:ext uri="{FF2B5EF4-FFF2-40B4-BE49-F238E27FC236}">
                <a16:creationId xmlns:a16="http://schemas.microsoft.com/office/drawing/2014/main" id="{96A64BC2-0BFA-0D4E-A9DF-9157E83E4C33}"/>
              </a:ext>
            </a:extLst>
          </p:cNvPr>
          <p:cNvSpPr txBox="1"/>
          <p:nvPr/>
        </p:nvSpPr>
        <p:spPr>
          <a:xfrm>
            <a:off x="4673982" y="1622831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658" name="Group 1689">
            <a:extLst>
              <a:ext uri="{FF2B5EF4-FFF2-40B4-BE49-F238E27FC236}">
                <a16:creationId xmlns:a16="http://schemas.microsoft.com/office/drawing/2014/main" id="{B1207B9C-577E-FA47-8314-B222EE8682D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28637" y="1328324"/>
            <a:ext cx="75193" cy="73152"/>
            <a:chOff x="4512" y="2592"/>
            <a:chExt cx="328" cy="320"/>
          </a:xfrm>
        </p:grpSpPr>
        <p:sp>
          <p:nvSpPr>
            <p:cNvPr id="5659" name="Freeform 1690">
              <a:extLst>
                <a:ext uri="{FF2B5EF4-FFF2-40B4-BE49-F238E27FC236}">
                  <a16:creationId xmlns:a16="http://schemas.microsoft.com/office/drawing/2014/main" id="{114D6CA8-EF1E-4544-95B0-44E75A35EB0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60" name="Freeform 1691">
              <a:extLst>
                <a:ext uri="{FF2B5EF4-FFF2-40B4-BE49-F238E27FC236}">
                  <a16:creationId xmlns:a16="http://schemas.microsoft.com/office/drawing/2014/main" id="{0583741D-E7B1-4C45-ACA1-50D5E1974C6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61" name="Freeform 1692">
              <a:extLst>
                <a:ext uri="{FF2B5EF4-FFF2-40B4-BE49-F238E27FC236}">
                  <a16:creationId xmlns:a16="http://schemas.microsoft.com/office/drawing/2014/main" id="{AEAE7270-B142-974D-9417-A25268819E2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62" name="Freeform 1693">
              <a:extLst>
                <a:ext uri="{FF2B5EF4-FFF2-40B4-BE49-F238E27FC236}">
                  <a16:creationId xmlns:a16="http://schemas.microsoft.com/office/drawing/2014/main" id="{EAE75327-7E58-914B-92DA-E2083B1A94B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663" name="Group 1689">
            <a:extLst>
              <a:ext uri="{FF2B5EF4-FFF2-40B4-BE49-F238E27FC236}">
                <a16:creationId xmlns:a16="http://schemas.microsoft.com/office/drawing/2014/main" id="{065E4D2F-E795-9C4B-B538-459FF88AB21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30241" y="1361546"/>
            <a:ext cx="75193" cy="73152"/>
            <a:chOff x="4512" y="2592"/>
            <a:chExt cx="328" cy="320"/>
          </a:xfrm>
        </p:grpSpPr>
        <p:sp>
          <p:nvSpPr>
            <p:cNvPr id="5664" name="Freeform 1690">
              <a:extLst>
                <a:ext uri="{FF2B5EF4-FFF2-40B4-BE49-F238E27FC236}">
                  <a16:creationId xmlns:a16="http://schemas.microsoft.com/office/drawing/2014/main" id="{BA376314-A55E-874C-81FC-809810685AD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65" name="Freeform 1691">
              <a:extLst>
                <a:ext uri="{FF2B5EF4-FFF2-40B4-BE49-F238E27FC236}">
                  <a16:creationId xmlns:a16="http://schemas.microsoft.com/office/drawing/2014/main" id="{C3BE867F-54E6-9C41-AD7E-D1C009D9AD1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66" name="Freeform 1692">
              <a:extLst>
                <a:ext uri="{FF2B5EF4-FFF2-40B4-BE49-F238E27FC236}">
                  <a16:creationId xmlns:a16="http://schemas.microsoft.com/office/drawing/2014/main" id="{3247447A-5788-214E-B3E8-EB8CD653089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67" name="Freeform 1693">
              <a:extLst>
                <a:ext uri="{FF2B5EF4-FFF2-40B4-BE49-F238E27FC236}">
                  <a16:creationId xmlns:a16="http://schemas.microsoft.com/office/drawing/2014/main" id="{18101B7A-C5FC-FA4B-9F4F-819D0AE92D3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668" name="Group 1684">
            <a:extLst>
              <a:ext uri="{FF2B5EF4-FFF2-40B4-BE49-F238E27FC236}">
                <a16:creationId xmlns:a16="http://schemas.microsoft.com/office/drawing/2014/main" id="{DF57CF69-3A51-AD4C-8B0B-30751CCF310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34069" y="1506453"/>
            <a:ext cx="75193" cy="73152"/>
            <a:chOff x="4512" y="2592"/>
            <a:chExt cx="328" cy="320"/>
          </a:xfrm>
        </p:grpSpPr>
        <p:sp>
          <p:nvSpPr>
            <p:cNvPr id="5669" name="Freeform 1685">
              <a:extLst>
                <a:ext uri="{FF2B5EF4-FFF2-40B4-BE49-F238E27FC236}">
                  <a16:creationId xmlns:a16="http://schemas.microsoft.com/office/drawing/2014/main" id="{47E00B39-FF1F-C245-A9D0-896DFCC3472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70" name="Freeform 1686">
              <a:extLst>
                <a:ext uri="{FF2B5EF4-FFF2-40B4-BE49-F238E27FC236}">
                  <a16:creationId xmlns:a16="http://schemas.microsoft.com/office/drawing/2014/main" id="{C93DBC74-7BA2-9D47-992A-C54A4AC9AFA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71" name="Freeform 1687">
              <a:extLst>
                <a:ext uri="{FF2B5EF4-FFF2-40B4-BE49-F238E27FC236}">
                  <a16:creationId xmlns:a16="http://schemas.microsoft.com/office/drawing/2014/main" id="{59DE336A-F539-654B-BE07-9F0A23153C1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72" name="Freeform 1688">
              <a:extLst>
                <a:ext uri="{FF2B5EF4-FFF2-40B4-BE49-F238E27FC236}">
                  <a16:creationId xmlns:a16="http://schemas.microsoft.com/office/drawing/2014/main" id="{4188A9EA-E64F-DB47-B4E8-2F7124C0062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73" name="Group 1684">
            <a:extLst>
              <a:ext uri="{FF2B5EF4-FFF2-40B4-BE49-F238E27FC236}">
                <a16:creationId xmlns:a16="http://schemas.microsoft.com/office/drawing/2014/main" id="{A4A3808D-C07B-ED40-807D-1EF19AB948B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26378" y="1473086"/>
            <a:ext cx="75193" cy="73152"/>
            <a:chOff x="4512" y="2592"/>
            <a:chExt cx="328" cy="320"/>
          </a:xfrm>
        </p:grpSpPr>
        <p:sp>
          <p:nvSpPr>
            <p:cNvPr id="5674" name="Freeform 1685">
              <a:extLst>
                <a:ext uri="{FF2B5EF4-FFF2-40B4-BE49-F238E27FC236}">
                  <a16:creationId xmlns:a16="http://schemas.microsoft.com/office/drawing/2014/main" id="{74F0FCD0-D6B7-B342-B0A6-4C0A1E86895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75" name="Freeform 1686">
              <a:extLst>
                <a:ext uri="{FF2B5EF4-FFF2-40B4-BE49-F238E27FC236}">
                  <a16:creationId xmlns:a16="http://schemas.microsoft.com/office/drawing/2014/main" id="{6E022F17-89BB-9643-86F4-7661FC5F310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76" name="Freeform 1687">
              <a:extLst>
                <a:ext uri="{FF2B5EF4-FFF2-40B4-BE49-F238E27FC236}">
                  <a16:creationId xmlns:a16="http://schemas.microsoft.com/office/drawing/2014/main" id="{F9542504-A1A4-9640-804D-5974C16700C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77" name="Freeform 1688">
              <a:extLst>
                <a:ext uri="{FF2B5EF4-FFF2-40B4-BE49-F238E27FC236}">
                  <a16:creationId xmlns:a16="http://schemas.microsoft.com/office/drawing/2014/main" id="{170FB038-5CB0-A54B-BDC9-67E0D410210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678" name="TextBox 5677">
            <a:extLst>
              <a:ext uri="{FF2B5EF4-FFF2-40B4-BE49-F238E27FC236}">
                <a16:creationId xmlns:a16="http://schemas.microsoft.com/office/drawing/2014/main" id="{230400E2-5FFC-334F-A6B0-83CF454452CB}"/>
              </a:ext>
            </a:extLst>
          </p:cNvPr>
          <p:cNvSpPr txBox="1"/>
          <p:nvPr/>
        </p:nvSpPr>
        <p:spPr>
          <a:xfrm>
            <a:off x="5063785" y="1689927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679" name="Group 1689">
            <a:extLst>
              <a:ext uri="{FF2B5EF4-FFF2-40B4-BE49-F238E27FC236}">
                <a16:creationId xmlns:a16="http://schemas.microsoft.com/office/drawing/2014/main" id="{121A60EB-BC6E-184F-B38A-BECBDE824DC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70200" y="1506453"/>
            <a:ext cx="75193" cy="73152"/>
            <a:chOff x="4512" y="2592"/>
            <a:chExt cx="328" cy="320"/>
          </a:xfrm>
        </p:grpSpPr>
        <p:sp>
          <p:nvSpPr>
            <p:cNvPr id="5680" name="Freeform 1690">
              <a:extLst>
                <a:ext uri="{FF2B5EF4-FFF2-40B4-BE49-F238E27FC236}">
                  <a16:creationId xmlns:a16="http://schemas.microsoft.com/office/drawing/2014/main" id="{E9B235F1-33E3-714C-87DD-EB0A72C8577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81" name="Freeform 1691">
              <a:extLst>
                <a:ext uri="{FF2B5EF4-FFF2-40B4-BE49-F238E27FC236}">
                  <a16:creationId xmlns:a16="http://schemas.microsoft.com/office/drawing/2014/main" id="{94CFFD4F-82C0-0B45-B839-04429A8E0D1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82" name="Freeform 1692">
              <a:extLst>
                <a:ext uri="{FF2B5EF4-FFF2-40B4-BE49-F238E27FC236}">
                  <a16:creationId xmlns:a16="http://schemas.microsoft.com/office/drawing/2014/main" id="{A08371F7-C1D8-A540-AA86-4460B414086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83" name="Freeform 1693">
              <a:extLst>
                <a:ext uri="{FF2B5EF4-FFF2-40B4-BE49-F238E27FC236}">
                  <a16:creationId xmlns:a16="http://schemas.microsoft.com/office/drawing/2014/main" id="{25396533-F491-2046-B511-251E11A3A7D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684" name="Group 1689">
            <a:extLst>
              <a:ext uri="{FF2B5EF4-FFF2-40B4-BE49-F238E27FC236}">
                <a16:creationId xmlns:a16="http://schemas.microsoft.com/office/drawing/2014/main" id="{9FFE9A9C-49E4-B74D-B017-C4279CE3B08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27510" y="1430602"/>
            <a:ext cx="75193" cy="73152"/>
            <a:chOff x="4512" y="2592"/>
            <a:chExt cx="328" cy="320"/>
          </a:xfrm>
        </p:grpSpPr>
        <p:sp>
          <p:nvSpPr>
            <p:cNvPr id="5685" name="Freeform 1690">
              <a:extLst>
                <a:ext uri="{FF2B5EF4-FFF2-40B4-BE49-F238E27FC236}">
                  <a16:creationId xmlns:a16="http://schemas.microsoft.com/office/drawing/2014/main" id="{C27A33C8-4197-6243-980B-4137283EBB5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86" name="Freeform 1691">
              <a:extLst>
                <a:ext uri="{FF2B5EF4-FFF2-40B4-BE49-F238E27FC236}">
                  <a16:creationId xmlns:a16="http://schemas.microsoft.com/office/drawing/2014/main" id="{527757D5-58E7-0D4C-8AB6-B985B3F5B60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87" name="Freeform 1692">
              <a:extLst>
                <a:ext uri="{FF2B5EF4-FFF2-40B4-BE49-F238E27FC236}">
                  <a16:creationId xmlns:a16="http://schemas.microsoft.com/office/drawing/2014/main" id="{90837F77-FF46-804E-B17F-857BB5DEDE8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88" name="Freeform 1693">
              <a:extLst>
                <a:ext uri="{FF2B5EF4-FFF2-40B4-BE49-F238E27FC236}">
                  <a16:creationId xmlns:a16="http://schemas.microsoft.com/office/drawing/2014/main" id="{746A210E-4FC5-B244-A9FD-E2AA076E0B2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89" name="Group 1684">
            <a:extLst>
              <a:ext uri="{FF2B5EF4-FFF2-40B4-BE49-F238E27FC236}">
                <a16:creationId xmlns:a16="http://schemas.microsoft.com/office/drawing/2014/main" id="{81937826-0CFB-844D-B22F-8B17946850F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83547" y="1404997"/>
            <a:ext cx="75193" cy="73152"/>
            <a:chOff x="4512" y="2592"/>
            <a:chExt cx="328" cy="320"/>
          </a:xfrm>
        </p:grpSpPr>
        <p:sp>
          <p:nvSpPr>
            <p:cNvPr id="5690" name="Freeform 1685">
              <a:extLst>
                <a:ext uri="{FF2B5EF4-FFF2-40B4-BE49-F238E27FC236}">
                  <a16:creationId xmlns:a16="http://schemas.microsoft.com/office/drawing/2014/main" id="{07F062EB-D016-9246-83A1-D978A0AC48F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91" name="Freeform 1686">
              <a:extLst>
                <a:ext uri="{FF2B5EF4-FFF2-40B4-BE49-F238E27FC236}">
                  <a16:creationId xmlns:a16="http://schemas.microsoft.com/office/drawing/2014/main" id="{85800F71-45B6-3649-951F-249090C0A88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92" name="Freeform 1687">
              <a:extLst>
                <a:ext uri="{FF2B5EF4-FFF2-40B4-BE49-F238E27FC236}">
                  <a16:creationId xmlns:a16="http://schemas.microsoft.com/office/drawing/2014/main" id="{17D2471E-C9F8-BF44-810E-1E5C33DED1F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93" name="Freeform 1688">
              <a:extLst>
                <a:ext uri="{FF2B5EF4-FFF2-40B4-BE49-F238E27FC236}">
                  <a16:creationId xmlns:a16="http://schemas.microsoft.com/office/drawing/2014/main" id="{030246C0-8D66-3A4F-AAA7-9739E87A562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94" name="Group 1684">
            <a:extLst>
              <a:ext uri="{FF2B5EF4-FFF2-40B4-BE49-F238E27FC236}">
                <a16:creationId xmlns:a16="http://schemas.microsoft.com/office/drawing/2014/main" id="{7CE4902A-BF83-2B4B-9121-A055400B301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32506" y="1616646"/>
            <a:ext cx="75193" cy="73152"/>
            <a:chOff x="4512" y="2592"/>
            <a:chExt cx="328" cy="320"/>
          </a:xfrm>
        </p:grpSpPr>
        <p:sp>
          <p:nvSpPr>
            <p:cNvPr id="5695" name="Freeform 1685">
              <a:extLst>
                <a:ext uri="{FF2B5EF4-FFF2-40B4-BE49-F238E27FC236}">
                  <a16:creationId xmlns:a16="http://schemas.microsoft.com/office/drawing/2014/main" id="{F67F2088-3CFD-6343-9DB4-E5B5313B38F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96" name="Freeform 1686">
              <a:extLst>
                <a:ext uri="{FF2B5EF4-FFF2-40B4-BE49-F238E27FC236}">
                  <a16:creationId xmlns:a16="http://schemas.microsoft.com/office/drawing/2014/main" id="{3F1A7917-C251-5942-9FBD-51EBCD217ED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97" name="Freeform 1687">
              <a:extLst>
                <a:ext uri="{FF2B5EF4-FFF2-40B4-BE49-F238E27FC236}">
                  <a16:creationId xmlns:a16="http://schemas.microsoft.com/office/drawing/2014/main" id="{988BD733-165E-974E-BA60-65132DA4D32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98" name="Freeform 1688">
              <a:extLst>
                <a:ext uri="{FF2B5EF4-FFF2-40B4-BE49-F238E27FC236}">
                  <a16:creationId xmlns:a16="http://schemas.microsoft.com/office/drawing/2014/main" id="{28AC9B6D-EE93-0E4E-A98B-D1E430BB57F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699" name="TextBox 5698">
            <a:extLst>
              <a:ext uri="{FF2B5EF4-FFF2-40B4-BE49-F238E27FC236}">
                <a16:creationId xmlns:a16="http://schemas.microsoft.com/office/drawing/2014/main" id="{FD3BC0D5-464F-024B-9A03-11A9B91C5D93}"/>
              </a:ext>
            </a:extLst>
          </p:cNvPr>
          <p:cNvSpPr txBox="1"/>
          <p:nvPr/>
        </p:nvSpPr>
        <p:spPr>
          <a:xfrm>
            <a:off x="4640106" y="1665172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700" name="Group 1689">
            <a:extLst>
              <a:ext uri="{FF2B5EF4-FFF2-40B4-BE49-F238E27FC236}">
                <a16:creationId xmlns:a16="http://schemas.microsoft.com/office/drawing/2014/main" id="{4B04B99F-2323-E64A-8AF9-2D19387A632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57358" y="1455969"/>
            <a:ext cx="75193" cy="73152"/>
            <a:chOff x="4512" y="2592"/>
            <a:chExt cx="328" cy="320"/>
          </a:xfrm>
        </p:grpSpPr>
        <p:sp>
          <p:nvSpPr>
            <p:cNvPr id="5701" name="Freeform 1690">
              <a:extLst>
                <a:ext uri="{FF2B5EF4-FFF2-40B4-BE49-F238E27FC236}">
                  <a16:creationId xmlns:a16="http://schemas.microsoft.com/office/drawing/2014/main" id="{DC231AAE-EEEB-A344-9C6F-B384DFA1702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02" name="Freeform 1691">
              <a:extLst>
                <a:ext uri="{FF2B5EF4-FFF2-40B4-BE49-F238E27FC236}">
                  <a16:creationId xmlns:a16="http://schemas.microsoft.com/office/drawing/2014/main" id="{26147894-4B4A-0A43-BE18-87A4A69C5FB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03" name="Freeform 1692">
              <a:extLst>
                <a:ext uri="{FF2B5EF4-FFF2-40B4-BE49-F238E27FC236}">
                  <a16:creationId xmlns:a16="http://schemas.microsoft.com/office/drawing/2014/main" id="{BB620A0A-BDC7-4144-9313-9C53CF90F69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04" name="Freeform 1693">
              <a:extLst>
                <a:ext uri="{FF2B5EF4-FFF2-40B4-BE49-F238E27FC236}">
                  <a16:creationId xmlns:a16="http://schemas.microsoft.com/office/drawing/2014/main" id="{7A753323-00A8-F349-A073-03E10B4A76E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05" name="Group 1689">
            <a:extLst>
              <a:ext uri="{FF2B5EF4-FFF2-40B4-BE49-F238E27FC236}">
                <a16:creationId xmlns:a16="http://schemas.microsoft.com/office/drawing/2014/main" id="{DED0AB19-AB09-004C-8E3D-5EFB7702BB3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26621" y="1336771"/>
            <a:ext cx="75193" cy="73152"/>
            <a:chOff x="4512" y="2592"/>
            <a:chExt cx="328" cy="320"/>
          </a:xfrm>
        </p:grpSpPr>
        <p:sp>
          <p:nvSpPr>
            <p:cNvPr id="5706" name="Freeform 1690">
              <a:extLst>
                <a:ext uri="{FF2B5EF4-FFF2-40B4-BE49-F238E27FC236}">
                  <a16:creationId xmlns:a16="http://schemas.microsoft.com/office/drawing/2014/main" id="{C87621C2-FC40-C248-A21C-9840B75F42B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07" name="Freeform 1691">
              <a:extLst>
                <a:ext uri="{FF2B5EF4-FFF2-40B4-BE49-F238E27FC236}">
                  <a16:creationId xmlns:a16="http://schemas.microsoft.com/office/drawing/2014/main" id="{2D5E90CE-FD8C-264E-BF7D-B15AACACD8C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08" name="Freeform 1692">
              <a:extLst>
                <a:ext uri="{FF2B5EF4-FFF2-40B4-BE49-F238E27FC236}">
                  <a16:creationId xmlns:a16="http://schemas.microsoft.com/office/drawing/2014/main" id="{2E48500C-E112-894E-912C-E9E3996641F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09" name="Freeform 1693">
              <a:extLst>
                <a:ext uri="{FF2B5EF4-FFF2-40B4-BE49-F238E27FC236}">
                  <a16:creationId xmlns:a16="http://schemas.microsoft.com/office/drawing/2014/main" id="{54D756D1-E151-EA41-81C1-5B50307B65B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10" name="Group 1684">
            <a:extLst>
              <a:ext uri="{FF2B5EF4-FFF2-40B4-BE49-F238E27FC236}">
                <a16:creationId xmlns:a16="http://schemas.microsoft.com/office/drawing/2014/main" id="{13DCC521-DB03-F544-93F6-8898172E572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57358" y="1634098"/>
            <a:ext cx="75193" cy="73152"/>
            <a:chOff x="4512" y="2592"/>
            <a:chExt cx="328" cy="320"/>
          </a:xfrm>
        </p:grpSpPr>
        <p:sp>
          <p:nvSpPr>
            <p:cNvPr id="5711" name="Freeform 1685">
              <a:extLst>
                <a:ext uri="{FF2B5EF4-FFF2-40B4-BE49-F238E27FC236}">
                  <a16:creationId xmlns:a16="http://schemas.microsoft.com/office/drawing/2014/main" id="{872B7FD3-E189-FC4E-88E2-928C2361CBA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12" name="Freeform 1686">
              <a:extLst>
                <a:ext uri="{FF2B5EF4-FFF2-40B4-BE49-F238E27FC236}">
                  <a16:creationId xmlns:a16="http://schemas.microsoft.com/office/drawing/2014/main" id="{B980B16A-31C5-5447-84C8-721552D2232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13" name="Freeform 1687">
              <a:extLst>
                <a:ext uri="{FF2B5EF4-FFF2-40B4-BE49-F238E27FC236}">
                  <a16:creationId xmlns:a16="http://schemas.microsoft.com/office/drawing/2014/main" id="{17EEBA7E-F4C7-FA45-85A1-543619417A0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14" name="Freeform 1688">
              <a:extLst>
                <a:ext uri="{FF2B5EF4-FFF2-40B4-BE49-F238E27FC236}">
                  <a16:creationId xmlns:a16="http://schemas.microsoft.com/office/drawing/2014/main" id="{3CF36CA5-8A99-4C43-9A3C-D8DBDFFA82B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15" name="Group 1684">
            <a:extLst>
              <a:ext uri="{FF2B5EF4-FFF2-40B4-BE49-F238E27FC236}">
                <a16:creationId xmlns:a16="http://schemas.microsoft.com/office/drawing/2014/main" id="{FE759865-F4F9-C848-A27B-84C93EEB03F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87950" y="1617436"/>
            <a:ext cx="75193" cy="73152"/>
            <a:chOff x="4512" y="2592"/>
            <a:chExt cx="328" cy="320"/>
          </a:xfrm>
        </p:grpSpPr>
        <p:sp>
          <p:nvSpPr>
            <p:cNvPr id="5716" name="Freeform 1685">
              <a:extLst>
                <a:ext uri="{FF2B5EF4-FFF2-40B4-BE49-F238E27FC236}">
                  <a16:creationId xmlns:a16="http://schemas.microsoft.com/office/drawing/2014/main" id="{F6740E5D-5FE7-D043-977D-A7B7EB13D48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17" name="Freeform 1686">
              <a:extLst>
                <a:ext uri="{FF2B5EF4-FFF2-40B4-BE49-F238E27FC236}">
                  <a16:creationId xmlns:a16="http://schemas.microsoft.com/office/drawing/2014/main" id="{85C1A7E1-2283-DF45-B3B3-056A4D5F34D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18" name="Freeform 1687">
              <a:extLst>
                <a:ext uri="{FF2B5EF4-FFF2-40B4-BE49-F238E27FC236}">
                  <a16:creationId xmlns:a16="http://schemas.microsoft.com/office/drawing/2014/main" id="{E9CE55C8-300E-CF4B-8DA3-4B20B73E551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19" name="Freeform 1688">
              <a:extLst>
                <a:ext uri="{FF2B5EF4-FFF2-40B4-BE49-F238E27FC236}">
                  <a16:creationId xmlns:a16="http://schemas.microsoft.com/office/drawing/2014/main" id="{EEB52EC4-E79D-AD46-9488-36F65EAE847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20" name="Group 1689">
            <a:extLst>
              <a:ext uri="{FF2B5EF4-FFF2-40B4-BE49-F238E27FC236}">
                <a16:creationId xmlns:a16="http://schemas.microsoft.com/office/drawing/2014/main" id="{BC9112F4-260F-FB4E-B5BA-3FDCE8F9610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54122" y="1574519"/>
            <a:ext cx="75193" cy="73152"/>
            <a:chOff x="4512" y="2592"/>
            <a:chExt cx="328" cy="320"/>
          </a:xfrm>
        </p:grpSpPr>
        <p:sp>
          <p:nvSpPr>
            <p:cNvPr id="5721" name="Freeform 1690">
              <a:extLst>
                <a:ext uri="{FF2B5EF4-FFF2-40B4-BE49-F238E27FC236}">
                  <a16:creationId xmlns:a16="http://schemas.microsoft.com/office/drawing/2014/main" id="{13990F11-151A-DD40-8548-691A5F856EB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2" name="Freeform 1691">
              <a:extLst>
                <a:ext uri="{FF2B5EF4-FFF2-40B4-BE49-F238E27FC236}">
                  <a16:creationId xmlns:a16="http://schemas.microsoft.com/office/drawing/2014/main" id="{70321B7D-2836-A64C-89EF-C82DF54D36A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3" name="Freeform 1692">
              <a:extLst>
                <a:ext uri="{FF2B5EF4-FFF2-40B4-BE49-F238E27FC236}">
                  <a16:creationId xmlns:a16="http://schemas.microsoft.com/office/drawing/2014/main" id="{ED72D05E-CF6D-1E47-A31C-7F7FCF77AB2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4" name="Freeform 1693">
              <a:extLst>
                <a:ext uri="{FF2B5EF4-FFF2-40B4-BE49-F238E27FC236}">
                  <a16:creationId xmlns:a16="http://schemas.microsoft.com/office/drawing/2014/main" id="{FE6F50BB-653F-5E48-ACDB-976688E703A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25" name="Group 1689">
            <a:extLst>
              <a:ext uri="{FF2B5EF4-FFF2-40B4-BE49-F238E27FC236}">
                <a16:creationId xmlns:a16="http://schemas.microsoft.com/office/drawing/2014/main" id="{F3D4C056-72B2-2B40-8D57-C3F10B5E426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44906" y="1446414"/>
            <a:ext cx="75193" cy="73152"/>
            <a:chOff x="4512" y="2592"/>
            <a:chExt cx="328" cy="320"/>
          </a:xfrm>
        </p:grpSpPr>
        <p:sp>
          <p:nvSpPr>
            <p:cNvPr id="5726" name="Freeform 1690">
              <a:extLst>
                <a:ext uri="{FF2B5EF4-FFF2-40B4-BE49-F238E27FC236}">
                  <a16:creationId xmlns:a16="http://schemas.microsoft.com/office/drawing/2014/main" id="{03916751-B5A8-F84E-AC51-72396CAA2C3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7" name="Freeform 1691">
              <a:extLst>
                <a:ext uri="{FF2B5EF4-FFF2-40B4-BE49-F238E27FC236}">
                  <a16:creationId xmlns:a16="http://schemas.microsoft.com/office/drawing/2014/main" id="{9535E52B-3E67-B441-AE8F-0BB76BEBC95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8" name="Freeform 1692">
              <a:extLst>
                <a:ext uri="{FF2B5EF4-FFF2-40B4-BE49-F238E27FC236}">
                  <a16:creationId xmlns:a16="http://schemas.microsoft.com/office/drawing/2014/main" id="{E4C07764-FBDE-BF43-A1A9-0A9F8EB1711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9" name="Freeform 1693">
              <a:extLst>
                <a:ext uri="{FF2B5EF4-FFF2-40B4-BE49-F238E27FC236}">
                  <a16:creationId xmlns:a16="http://schemas.microsoft.com/office/drawing/2014/main" id="{47E44951-F1FA-5F42-8092-4EED56FDE3A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30" name="Group 1684">
            <a:extLst>
              <a:ext uri="{FF2B5EF4-FFF2-40B4-BE49-F238E27FC236}">
                <a16:creationId xmlns:a16="http://schemas.microsoft.com/office/drawing/2014/main" id="{F43DA759-9A92-3B42-A115-ACEF9E4CFB5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87906" y="1593035"/>
            <a:ext cx="75193" cy="73152"/>
            <a:chOff x="4512" y="2592"/>
            <a:chExt cx="328" cy="320"/>
          </a:xfrm>
        </p:grpSpPr>
        <p:sp>
          <p:nvSpPr>
            <p:cNvPr id="5731" name="Freeform 1685">
              <a:extLst>
                <a:ext uri="{FF2B5EF4-FFF2-40B4-BE49-F238E27FC236}">
                  <a16:creationId xmlns:a16="http://schemas.microsoft.com/office/drawing/2014/main" id="{7A09FECD-563A-1F4B-8F43-609557F10E1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2" name="Freeform 1686">
              <a:extLst>
                <a:ext uri="{FF2B5EF4-FFF2-40B4-BE49-F238E27FC236}">
                  <a16:creationId xmlns:a16="http://schemas.microsoft.com/office/drawing/2014/main" id="{F4C55DB9-A99F-6B4E-BCF3-44A39CECBE6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3" name="Freeform 1687">
              <a:extLst>
                <a:ext uri="{FF2B5EF4-FFF2-40B4-BE49-F238E27FC236}">
                  <a16:creationId xmlns:a16="http://schemas.microsoft.com/office/drawing/2014/main" id="{EBC5684A-3797-564A-9D6F-9261D190892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4" name="Freeform 1688">
              <a:extLst>
                <a:ext uri="{FF2B5EF4-FFF2-40B4-BE49-F238E27FC236}">
                  <a16:creationId xmlns:a16="http://schemas.microsoft.com/office/drawing/2014/main" id="{C11358C0-02CF-4541-AE68-10DEEC0CADB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35" name="Group 1684">
            <a:extLst>
              <a:ext uri="{FF2B5EF4-FFF2-40B4-BE49-F238E27FC236}">
                <a16:creationId xmlns:a16="http://schemas.microsoft.com/office/drawing/2014/main" id="{6CF2A879-FC37-D140-B82A-8BD32F3629A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07072" y="1312570"/>
            <a:ext cx="75193" cy="73152"/>
            <a:chOff x="4512" y="2592"/>
            <a:chExt cx="328" cy="320"/>
          </a:xfrm>
        </p:grpSpPr>
        <p:sp>
          <p:nvSpPr>
            <p:cNvPr id="5736" name="Freeform 1685">
              <a:extLst>
                <a:ext uri="{FF2B5EF4-FFF2-40B4-BE49-F238E27FC236}">
                  <a16:creationId xmlns:a16="http://schemas.microsoft.com/office/drawing/2014/main" id="{5862B32D-D3F6-1442-89EB-31A34A3A92F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7" name="Freeform 1686">
              <a:extLst>
                <a:ext uri="{FF2B5EF4-FFF2-40B4-BE49-F238E27FC236}">
                  <a16:creationId xmlns:a16="http://schemas.microsoft.com/office/drawing/2014/main" id="{68460E8A-3795-BD4F-886D-834992DFC4C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8" name="Freeform 1687">
              <a:extLst>
                <a:ext uri="{FF2B5EF4-FFF2-40B4-BE49-F238E27FC236}">
                  <a16:creationId xmlns:a16="http://schemas.microsoft.com/office/drawing/2014/main" id="{27128D35-C25F-AD42-9558-D2E4ADE38C4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" name="Freeform 1688">
              <a:extLst>
                <a:ext uri="{FF2B5EF4-FFF2-40B4-BE49-F238E27FC236}">
                  <a16:creationId xmlns:a16="http://schemas.microsoft.com/office/drawing/2014/main" id="{54C5290B-82AD-C548-A591-046FE86EEDD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40" name="Group 1689">
            <a:extLst>
              <a:ext uri="{FF2B5EF4-FFF2-40B4-BE49-F238E27FC236}">
                <a16:creationId xmlns:a16="http://schemas.microsoft.com/office/drawing/2014/main" id="{FEAF52E2-B0C6-D941-B60C-F4786F78742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81037" y="1480724"/>
            <a:ext cx="75193" cy="73152"/>
            <a:chOff x="4512" y="2592"/>
            <a:chExt cx="328" cy="320"/>
          </a:xfrm>
        </p:grpSpPr>
        <p:sp>
          <p:nvSpPr>
            <p:cNvPr id="5741" name="Freeform 1690">
              <a:extLst>
                <a:ext uri="{FF2B5EF4-FFF2-40B4-BE49-F238E27FC236}">
                  <a16:creationId xmlns:a16="http://schemas.microsoft.com/office/drawing/2014/main" id="{A1581064-3E99-8F4A-B88D-1F184170697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42" name="Freeform 1691">
              <a:extLst>
                <a:ext uri="{FF2B5EF4-FFF2-40B4-BE49-F238E27FC236}">
                  <a16:creationId xmlns:a16="http://schemas.microsoft.com/office/drawing/2014/main" id="{44CD7361-08DF-3E4E-82EF-AC8195CB335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43" name="Freeform 1692">
              <a:extLst>
                <a:ext uri="{FF2B5EF4-FFF2-40B4-BE49-F238E27FC236}">
                  <a16:creationId xmlns:a16="http://schemas.microsoft.com/office/drawing/2014/main" id="{AC463815-5A6C-054C-BE8A-222AECC1807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44" name="Freeform 1693">
              <a:extLst>
                <a:ext uri="{FF2B5EF4-FFF2-40B4-BE49-F238E27FC236}">
                  <a16:creationId xmlns:a16="http://schemas.microsoft.com/office/drawing/2014/main" id="{497351D0-9E98-5E48-8ABA-E83E5156687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45" name="Group 1689">
            <a:extLst>
              <a:ext uri="{FF2B5EF4-FFF2-40B4-BE49-F238E27FC236}">
                <a16:creationId xmlns:a16="http://schemas.microsoft.com/office/drawing/2014/main" id="{1763DC01-97E3-DD4B-A23D-5F7B5F06766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67795" y="1276890"/>
            <a:ext cx="75193" cy="73152"/>
            <a:chOff x="4512" y="2592"/>
            <a:chExt cx="328" cy="320"/>
          </a:xfrm>
        </p:grpSpPr>
        <p:sp>
          <p:nvSpPr>
            <p:cNvPr id="5746" name="Freeform 1690">
              <a:extLst>
                <a:ext uri="{FF2B5EF4-FFF2-40B4-BE49-F238E27FC236}">
                  <a16:creationId xmlns:a16="http://schemas.microsoft.com/office/drawing/2014/main" id="{A125831B-936C-AC43-A7EA-E5150FFF196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7" name="Freeform 1691">
              <a:extLst>
                <a:ext uri="{FF2B5EF4-FFF2-40B4-BE49-F238E27FC236}">
                  <a16:creationId xmlns:a16="http://schemas.microsoft.com/office/drawing/2014/main" id="{30760F1D-2F90-AA41-A3A9-B9B65257FD3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8" name="Freeform 1692">
              <a:extLst>
                <a:ext uri="{FF2B5EF4-FFF2-40B4-BE49-F238E27FC236}">
                  <a16:creationId xmlns:a16="http://schemas.microsoft.com/office/drawing/2014/main" id="{3A4BB22D-D773-2445-9C54-D23C31DEF85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9" name="Freeform 1693">
              <a:extLst>
                <a:ext uri="{FF2B5EF4-FFF2-40B4-BE49-F238E27FC236}">
                  <a16:creationId xmlns:a16="http://schemas.microsoft.com/office/drawing/2014/main" id="{EC20D0C0-30C4-6A46-B4B1-D5DF40F63A2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50" name="Group 1684">
            <a:extLst>
              <a:ext uri="{FF2B5EF4-FFF2-40B4-BE49-F238E27FC236}">
                <a16:creationId xmlns:a16="http://schemas.microsoft.com/office/drawing/2014/main" id="{C4F0520B-3AD9-9346-A93D-AEBA152A01E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86469" y="1641919"/>
            <a:ext cx="75193" cy="73152"/>
            <a:chOff x="4512" y="2592"/>
            <a:chExt cx="328" cy="320"/>
          </a:xfrm>
        </p:grpSpPr>
        <p:sp>
          <p:nvSpPr>
            <p:cNvPr id="5751" name="Freeform 1685">
              <a:extLst>
                <a:ext uri="{FF2B5EF4-FFF2-40B4-BE49-F238E27FC236}">
                  <a16:creationId xmlns:a16="http://schemas.microsoft.com/office/drawing/2014/main" id="{C0846ACE-281D-CF44-9A23-71C274FC4A0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52" name="Freeform 1686">
              <a:extLst>
                <a:ext uri="{FF2B5EF4-FFF2-40B4-BE49-F238E27FC236}">
                  <a16:creationId xmlns:a16="http://schemas.microsoft.com/office/drawing/2014/main" id="{C9670AD6-1C2D-6B49-8BE0-5170556A8FE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53" name="Freeform 1687">
              <a:extLst>
                <a:ext uri="{FF2B5EF4-FFF2-40B4-BE49-F238E27FC236}">
                  <a16:creationId xmlns:a16="http://schemas.microsoft.com/office/drawing/2014/main" id="{68C0D8F0-0D98-544E-A0E3-9309FD148FC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54" name="Freeform 1688">
              <a:extLst>
                <a:ext uri="{FF2B5EF4-FFF2-40B4-BE49-F238E27FC236}">
                  <a16:creationId xmlns:a16="http://schemas.microsoft.com/office/drawing/2014/main" id="{6BD24DAD-F396-1C46-8671-EB4EB767BE4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55" name="Group 1684">
            <a:extLst>
              <a:ext uri="{FF2B5EF4-FFF2-40B4-BE49-F238E27FC236}">
                <a16:creationId xmlns:a16="http://schemas.microsoft.com/office/drawing/2014/main" id="{408C37E7-9723-E84C-8FB7-9492822881F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630671" y="1464460"/>
            <a:ext cx="75193" cy="73152"/>
            <a:chOff x="4512" y="2592"/>
            <a:chExt cx="328" cy="320"/>
          </a:xfrm>
        </p:grpSpPr>
        <p:sp>
          <p:nvSpPr>
            <p:cNvPr id="5756" name="Freeform 1685">
              <a:extLst>
                <a:ext uri="{FF2B5EF4-FFF2-40B4-BE49-F238E27FC236}">
                  <a16:creationId xmlns:a16="http://schemas.microsoft.com/office/drawing/2014/main" id="{B3659A23-65EC-1E41-9135-A26A1AC2AB4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57" name="Freeform 1686">
              <a:extLst>
                <a:ext uri="{FF2B5EF4-FFF2-40B4-BE49-F238E27FC236}">
                  <a16:creationId xmlns:a16="http://schemas.microsoft.com/office/drawing/2014/main" id="{CBB9816F-A941-8948-9149-17E62F649B3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58" name="Freeform 1687">
              <a:extLst>
                <a:ext uri="{FF2B5EF4-FFF2-40B4-BE49-F238E27FC236}">
                  <a16:creationId xmlns:a16="http://schemas.microsoft.com/office/drawing/2014/main" id="{BC13F1B2-A83C-774C-996A-A03639CBEF4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59" name="Freeform 1688">
              <a:extLst>
                <a:ext uri="{FF2B5EF4-FFF2-40B4-BE49-F238E27FC236}">
                  <a16:creationId xmlns:a16="http://schemas.microsoft.com/office/drawing/2014/main" id="{B5C87961-352B-074F-AFDD-84D3A5FF87B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60" name="Group 1689">
            <a:extLst>
              <a:ext uri="{FF2B5EF4-FFF2-40B4-BE49-F238E27FC236}">
                <a16:creationId xmlns:a16="http://schemas.microsoft.com/office/drawing/2014/main" id="{E0F2EC9F-A617-8C47-8D9A-2B69E04C69E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54940" y="1624991"/>
            <a:ext cx="75193" cy="73152"/>
            <a:chOff x="4512" y="2592"/>
            <a:chExt cx="328" cy="320"/>
          </a:xfrm>
        </p:grpSpPr>
        <p:sp>
          <p:nvSpPr>
            <p:cNvPr id="5761" name="Freeform 1690">
              <a:extLst>
                <a:ext uri="{FF2B5EF4-FFF2-40B4-BE49-F238E27FC236}">
                  <a16:creationId xmlns:a16="http://schemas.microsoft.com/office/drawing/2014/main" id="{32F70AEC-9A9F-584C-ABB1-604507A757C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62" name="Freeform 1691">
              <a:extLst>
                <a:ext uri="{FF2B5EF4-FFF2-40B4-BE49-F238E27FC236}">
                  <a16:creationId xmlns:a16="http://schemas.microsoft.com/office/drawing/2014/main" id="{1A3C6900-E333-C44B-B782-D5D5DF5AFE5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63" name="Freeform 1692">
              <a:extLst>
                <a:ext uri="{FF2B5EF4-FFF2-40B4-BE49-F238E27FC236}">
                  <a16:creationId xmlns:a16="http://schemas.microsoft.com/office/drawing/2014/main" id="{968553BD-BA9A-E246-9B03-D9011BADDBB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64" name="Freeform 1693">
              <a:extLst>
                <a:ext uri="{FF2B5EF4-FFF2-40B4-BE49-F238E27FC236}">
                  <a16:creationId xmlns:a16="http://schemas.microsoft.com/office/drawing/2014/main" id="{C1BE4114-4F5B-9242-A85F-ACC99B84ABA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65" name="Group 1689">
            <a:extLst>
              <a:ext uri="{FF2B5EF4-FFF2-40B4-BE49-F238E27FC236}">
                <a16:creationId xmlns:a16="http://schemas.microsoft.com/office/drawing/2014/main" id="{603E37B7-0FFC-8348-9AEE-4A45DFBCF4B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86136" y="1591486"/>
            <a:ext cx="75193" cy="73152"/>
            <a:chOff x="4512" y="2592"/>
            <a:chExt cx="328" cy="320"/>
          </a:xfrm>
        </p:grpSpPr>
        <p:sp>
          <p:nvSpPr>
            <p:cNvPr id="5766" name="Freeform 1690">
              <a:extLst>
                <a:ext uri="{FF2B5EF4-FFF2-40B4-BE49-F238E27FC236}">
                  <a16:creationId xmlns:a16="http://schemas.microsoft.com/office/drawing/2014/main" id="{FFE60E65-258F-D34B-A172-12240C03183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67" name="Freeform 1691">
              <a:extLst>
                <a:ext uri="{FF2B5EF4-FFF2-40B4-BE49-F238E27FC236}">
                  <a16:creationId xmlns:a16="http://schemas.microsoft.com/office/drawing/2014/main" id="{639276E4-DDE8-7542-AD2F-AA8296C2C77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68" name="Freeform 1692">
              <a:extLst>
                <a:ext uri="{FF2B5EF4-FFF2-40B4-BE49-F238E27FC236}">
                  <a16:creationId xmlns:a16="http://schemas.microsoft.com/office/drawing/2014/main" id="{F3F59D26-0CD4-F44E-81B9-BAA68C587D0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69" name="Freeform 1693">
              <a:extLst>
                <a:ext uri="{FF2B5EF4-FFF2-40B4-BE49-F238E27FC236}">
                  <a16:creationId xmlns:a16="http://schemas.microsoft.com/office/drawing/2014/main" id="{EF13ABBE-010B-1C47-B579-9255A89C058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70" name="Group 1684">
            <a:extLst>
              <a:ext uri="{FF2B5EF4-FFF2-40B4-BE49-F238E27FC236}">
                <a16:creationId xmlns:a16="http://schemas.microsoft.com/office/drawing/2014/main" id="{2A3CC930-7B02-E342-A6B3-0A261349AC9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35947" y="1557397"/>
            <a:ext cx="75193" cy="73152"/>
            <a:chOff x="4512" y="2592"/>
            <a:chExt cx="328" cy="320"/>
          </a:xfrm>
        </p:grpSpPr>
        <p:sp>
          <p:nvSpPr>
            <p:cNvPr id="5771" name="Freeform 1685">
              <a:extLst>
                <a:ext uri="{FF2B5EF4-FFF2-40B4-BE49-F238E27FC236}">
                  <a16:creationId xmlns:a16="http://schemas.microsoft.com/office/drawing/2014/main" id="{5C5E30EF-8E3B-9D4A-8BC0-FA2949674BF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72" name="Freeform 1686">
              <a:extLst>
                <a:ext uri="{FF2B5EF4-FFF2-40B4-BE49-F238E27FC236}">
                  <a16:creationId xmlns:a16="http://schemas.microsoft.com/office/drawing/2014/main" id="{A1B95878-34EB-3846-8822-3FBD78B0A87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73" name="Freeform 1687">
              <a:extLst>
                <a:ext uri="{FF2B5EF4-FFF2-40B4-BE49-F238E27FC236}">
                  <a16:creationId xmlns:a16="http://schemas.microsoft.com/office/drawing/2014/main" id="{803FEC31-D2FE-E34F-8040-B5FAD7BA67F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74" name="Freeform 1688">
              <a:extLst>
                <a:ext uri="{FF2B5EF4-FFF2-40B4-BE49-F238E27FC236}">
                  <a16:creationId xmlns:a16="http://schemas.microsoft.com/office/drawing/2014/main" id="{300E7737-C28F-9347-ABED-F427A8CBF70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75" name="Group 1684">
            <a:extLst>
              <a:ext uri="{FF2B5EF4-FFF2-40B4-BE49-F238E27FC236}">
                <a16:creationId xmlns:a16="http://schemas.microsoft.com/office/drawing/2014/main" id="{26E16F68-75AD-F04D-BF6D-55209CA12C5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82582" y="1599731"/>
            <a:ext cx="75193" cy="73152"/>
            <a:chOff x="4512" y="2592"/>
            <a:chExt cx="328" cy="320"/>
          </a:xfrm>
        </p:grpSpPr>
        <p:sp>
          <p:nvSpPr>
            <p:cNvPr id="5776" name="Freeform 1685">
              <a:extLst>
                <a:ext uri="{FF2B5EF4-FFF2-40B4-BE49-F238E27FC236}">
                  <a16:creationId xmlns:a16="http://schemas.microsoft.com/office/drawing/2014/main" id="{27DB1A63-B993-1142-A8D3-FD2095E5F10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77" name="Freeform 1686">
              <a:extLst>
                <a:ext uri="{FF2B5EF4-FFF2-40B4-BE49-F238E27FC236}">
                  <a16:creationId xmlns:a16="http://schemas.microsoft.com/office/drawing/2014/main" id="{8173B8B7-1580-0B4B-B0D8-6CD01370B3C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78" name="Freeform 1687">
              <a:extLst>
                <a:ext uri="{FF2B5EF4-FFF2-40B4-BE49-F238E27FC236}">
                  <a16:creationId xmlns:a16="http://schemas.microsoft.com/office/drawing/2014/main" id="{495128B3-C006-EA46-93A3-6A03BF0788D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79" name="Freeform 1688">
              <a:extLst>
                <a:ext uri="{FF2B5EF4-FFF2-40B4-BE49-F238E27FC236}">
                  <a16:creationId xmlns:a16="http://schemas.microsoft.com/office/drawing/2014/main" id="{52BADD08-D1AF-EA45-AA23-6F99DCCA911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80" name="TextBox 5779">
            <a:extLst>
              <a:ext uri="{FF2B5EF4-FFF2-40B4-BE49-F238E27FC236}">
                <a16:creationId xmlns:a16="http://schemas.microsoft.com/office/drawing/2014/main" id="{50F24344-0A7F-4D4F-84A1-2E36D6932588}"/>
              </a:ext>
            </a:extLst>
          </p:cNvPr>
          <p:cNvSpPr txBox="1"/>
          <p:nvPr/>
        </p:nvSpPr>
        <p:spPr>
          <a:xfrm>
            <a:off x="3835824" y="152970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781" name="Group 1689">
            <a:extLst>
              <a:ext uri="{FF2B5EF4-FFF2-40B4-BE49-F238E27FC236}">
                <a16:creationId xmlns:a16="http://schemas.microsoft.com/office/drawing/2014/main" id="{F50E7F92-BCA4-7042-89B6-98A364BC55D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68827" y="1464416"/>
            <a:ext cx="75193" cy="73152"/>
            <a:chOff x="4512" y="2592"/>
            <a:chExt cx="328" cy="320"/>
          </a:xfrm>
        </p:grpSpPr>
        <p:sp>
          <p:nvSpPr>
            <p:cNvPr id="5782" name="Freeform 1690">
              <a:extLst>
                <a:ext uri="{FF2B5EF4-FFF2-40B4-BE49-F238E27FC236}">
                  <a16:creationId xmlns:a16="http://schemas.microsoft.com/office/drawing/2014/main" id="{39F27A64-E98A-EB4D-B009-CED1CD58B4D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83" name="Freeform 1691">
              <a:extLst>
                <a:ext uri="{FF2B5EF4-FFF2-40B4-BE49-F238E27FC236}">
                  <a16:creationId xmlns:a16="http://schemas.microsoft.com/office/drawing/2014/main" id="{AC03AD55-4067-A047-9250-A8BF152DA93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84" name="Freeform 1692">
              <a:extLst>
                <a:ext uri="{FF2B5EF4-FFF2-40B4-BE49-F238E27FC236}">
                  <a16:creationId xmlns:a16="http://schemas.microsoft.com/office/drawing/2014/main" id="{2FFEE8B7-28AE-134C-B645-D067DF05EBF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85" name="Freeform 1693">
              <a:extLst>
                <a:ext uri="{FF2B5EF4-FFF2-40B4-BE49-F238E27FC236}">
                  <a16:creationId xmlns:a16="http://schemas.microsoft.com/office/drawing/2014/main" id="{5FF02099-EA47-5D47-A83E-0D56C699100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86" name="Group 1689">
            <a:extLst>
              <a:ext uri="{FF2B5EF4-FFF2-40B4-BE49-F238E27FC236}">
                <a16:creationId xmlns:a16="http://schemas.microsoft.com/office/drawing/2014/main" id="{DD3723E9-395A-0D4F-8B13-5B3CCAADB0F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35824" y="1430052"/>
            <a:ext cx="75193" cy="73152"/>
            <a:chOff x="4512" y="2592"/>
            <a:chExt cx="328" cy="320"/>
          </a:xfrm>
        </p:grpSpPr>
        <p:sp>
          <p:nvSpPr>
            <p:cNvPr id="5787" name="Freeform 1690">
              <a:extLst>
                <a:ext uri="{FF2B5EF4-FFF2-40B4-BE49-F238E27FC236}">
                  <a16:creationId xmlns:a16="http://schemas.microsoft.com/office/drawing/2014/main" id="{22FDBE1D-E3A1-8F42-955B-8D616C4940A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88" name="Freeform 1691">
              <a:extLst>
                <a:ext uri="{FF2B5EF4-FFF2-40B4-BE49-F238E27FC236}">
                  <a16:creationId xmlns:a16="http://schemas.microsoft.com/office/drawing/2014/main" id="{266D40CD-199F-F841-8311-69C3A2055B6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89" name="Freeform 1692">
              <a:extLst>
                <a:ext uri="{FF2B5EF4-FFF2-40B4-BE49-F238E27FC236}">
                  <a16:creationId xmlns:a16="http://schemas.microsoft.com/office/drawing/2014/main" id="{4F796320-A155-784A-8F2E-28A8B9336FF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90" name="Freeform 1693">
              <a:extLst>
                <a:ext uri="{FF2B5EF4-FFF2-40B4-BE49-F238E27FC236}">
                  <a16:creationId xmlns:a16="http://schemas.microsoft.com/office/drawing/2014/main" id="{5E4EE2CA-4B13-E849-B38C-000F8C6C68F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91" name="Group 1684">
            <a:extLst>
              <a:ext uri="{FF2B5EF4-FFF2-40B4-BE49-F238E27FC236}">
                <a16:creationId xmlns:a16="http://schemas.microsoft.com/office/drawing/2014/main" id="{2F02EA60-7E5E-3042-AA25-01F0560EF88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53076" y="1498632"/>
            <a:ext cx="75193" cy="73152"/>
            <a:chOff x="4512" y="2592"/>
            <a:chExt cx="328" cy="320"/>
          </a:xfrm>
        </p:grpSpPr>
        <p:sp>
          <p:nvSpPr>
            <p:cNvPr id="5792" name="Freeform 1685">
              <a:extLst>
                <a:ext uri="{FF2B5EF4-FFF2-40B4-BE49-F238E27FC236}">
                  <a16:creationId xmlns:a16="http://schemas.microsoft.com/office/drawing/2014/main" id="{7FD60751-F325-964C-B9DA-281E9262D6D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93" name="Freeform 1686">
              <a:extLst>
                <a:ext uri="{FF2B5EF4-FFF2-40B4-BE49-F238E27FC236}">
                  <a16:creationId xmlns:a16="http://schemas.microsoft.com/office/drawing/2014/main" id="{E2742030-685A-8A4F-8398-6FE104E43FC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94" name="Freeform 1687">
              <a:extLst>
                <a:ext uri="{FF2B5EF4-FFF2-40B4-BE49-F238E27FC236}">
                  <a16:creationId xmlns:a16="http://schemas.microsoft.com/office/drawing/2014/main" id="{54760A5B-92F1-484E-8482-AA7BC9B746C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95" name="Freeform 1688">
              <a:extLst>
                <a:ext uri="{FF2B5EF4-FFF2-40B4-BE49-F238E27FC236}">
                  <a16:creationId xmlns:a16="http://schemas.microsoft.com/office/drawing/2014/main" id="{5A311069-F560-D14E-BC7F-0E1C87976D2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96" name="Group 1684">
            <a:extLst>
              <a:ext uri="{FF2B5EF4-FFF2-40B4-BE49-F238E27FC236}">
                <a16:creationId xmlns:a16="http://schemas.microsoft.com/office/drawing/2014/main" id="{D898320A-E36E-964D-9F17-AE7ACC3B3C3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83668" y="1481970"/>
            <a:ext cx="75193" cy="73152"/>
            <a:chOff x="4512" y="2592"/>
            <a:chExt cx="328" cy="320"/>
          </a:xfrm>
        </p:grpSpPr>
        <p:sp>
          <p:nvSpPr>
            <p:cNvPr id="5797" name="Freeform 1685">
              <a:extLst>
                <a:ext uri="{FF2B5EF4-FFF2-40B4-BE49-F238E27FC236}">
                  <a16:creationId xmlns:a16="http://schemas.microsoft.com/office/drawing/2014/main" id="{2BCB25F6-3EDF-8844-ABB8-7DA7E5A0A27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98" name="Freeform 1686">
              <a:extLst>
                <a:ext uri="{FF2B5EF4-FFF2-40B4-BE49-F238E27FC236}">
                  <a16:creationId xmlns:a16="http://schemas.microsoft.com/office/drawing/2014/main" id="{8B0EA778-37F3-A548-9A9B-7BB59B6B4C9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99" name="Freeform 1687">
              <a:extLst>
                <a:ext uri="{FF2B5EF4-FFF2-40B4-BE49-F238E27FC236}">
                  <a16:creationId xmlns:a16="http://schemas.microsoft.com/office/drawing/2014/main" id="{F9DCE394-1052-974B-BFB7-BAD5F4DD5C3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00" name="Freeform 1688">
              <a:extLst>
                <a:ext uri="{FF2B5EF4-FFF2-40B4-BE49-F238E27FC236}">
                  <a16:creationId xmlns:a16="http://schemas.microsoft.com/office/drawing/2014/main" id="{68E53CDF-64F5-6C41-8526-FA2133E3918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01" name="TextBox 5800">
            <a:extLst>
              <a:ext uri="{FF2B5EF4-FFF2-40B4-BE49-F238E27FC236}">
                <a16:creationId xmlns:a16="http://schemas.microsoft.com/office/drawing/2014/main" id="{2DD27113-DF94-AE4A-A288-764EE0D4775C}"/>
              </a:ext>
            </a:extLst>
          </p:cNvPr>
          <p:cNvSpPr txBox="1"/>
          <p:nvPr/>
        </p:nvSpPr>
        <p:spPr>
          <a:xfrm>
            <a:off x="3988224" y="168210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802" name="Group 1689">
            <a:extLst>
              <a:ext uri="{FF2B5EF4-FFF2-40B4-BE49-F238E27FC236}">
                <a16:creationId xmlns:a16="http://schemas.microsoft.com/office/drawing/2014/main" id="{5155897F-A54C-F741-8E4C-1649492A904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49840" y="1439053"/>
            <a:ext cx="75193" cy="73152"/>
            <a:chOff x="4512" y="2592"/>
            <a:chExt cx="328" cy="320"/>
          </a:xfrm>
        </p:grpSpPr>
        <p:sp>
          <p:nvSpPr>
            <p:cNvPr id="5803" name="Freeform 1690">
              <a:extLst>
                <a:ext uri="{FF2B5EF4-FFF2-40B4-BE49-F238E27FC236}">
                  <a16:creationId xmlns:a16="http://schemas.microsoft.com/office/drawing/2014/main" id="{500CBE95-05DD-C24B-BA17-2AB72CC959A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04" name="Freeform 1691">
              <a:extLst>
                <a:ext uri="{FF2B5EF4-FFF2-40B4-BE49-F238E27FC236}">
                  <a16:creationId xmlns:a16="http://schemas.microsoft.com/office/drawing/2014/main" id="{71A41854-634B-2642-82D7-665D3744A6B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05" name="Freeform 1692">
              <a:extLst>
                <a:ext uri="{FF2B5EF4-FFF2-40B4-BE49-F238E27FC236}">
                  <a16:creationId xmlns:a16="http://schemas.microsoft.com/office/drawing/2014/main" id="{F82A8A69-E69E-6249-A653-251C6B3F2A3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06" name="Freeform 1693">
              <a:extLst>
                <a:ext uri="{FF2B5EF4-FFF2-40B4-BE49-F238E27FC236}">
                  <a16:creationId xmlns:a16="http://schemas.microsoft.com/office/drawing/2014/main" id="{CB67534F-18A7-2346-8296-12ABE33A55C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07" name="Group 1689">
            <a:extLst>
              <a:ext uri="{FF2B5EF4-FFF2-40B4-BE49-F238E27FC236}">
                <a16:creationId xmlns:a16="http://schemas.microsoft.com/office/drawing/2014/main" id="{612609F4-433D-FA41-AC3D-74DF62C9D34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40624" y="1310948"/>
            <a:ext cx="75193" cy="73152"/>
            <a:chOff x="4512" y="2592"/>
            <a:chExt cx="328" cy="320"/>
          </a:xfrm>
        </p:grpSpPr>
        <p:sp>
          <p:nvSpPr>
            <p:cNvPr id="5808" name="Freeform 1690">
              <a:extLst>
                <a:ext uri="{FF2B5EF4-FFF2-40B4-BE49-F238E27FC236}">
                  <a16:creationId xmlns:a16="http://schemas.microsoft.com/office/drawing/2014/main" id="{6CE34A4F-6DE8-FF4C-9149-89EEB55C30F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09" name="Freeform 1691">
              <a:extLst>
                <a:ext uri="{FF2B5EF4-FFF2-40B4-BE49-F238E27FC236}">
                  <a16:creationId xmlns:a16="http://schemas.microsoft.com/office/drawing/2014/main" id="{836AF1CA-3855-574F-9DEA-6BC95D28E8F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10" name="Freeform 1692">
              <a:extLst>
                <a:ext uri="{FF2B5EF4-FFF2-40B4-BE49-F238E27FC236}">
                  <a16:creationId xmlns:a16="http://schemas.microsoft.com/office/drawing/2014/main" id="{66C63D08-25F9-A04B-AB82-DED9FAD2780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11" name="Freeform 1693">
              <a:extLst>
                <a:ext uri="{FF2B5EF4-FFF2-40B4-BE49-F238E27FC236}">
                  <a16:creationId xmlns:a16="http://schemas.microsoft.com/office/drawing/2014/main" id="{9D227F59-3223-DC4F-8170-AB78056964B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12" name="Group 1684">
            <a:extLst>
              <a:ext uri="{FF2B5EF4-FFF2-40B4-BE49-F238E27FC236}">
                <a16:creationId xmlns:a16="http://schemas.microsoft.com/office/drawing/2014/main" id="{A8816D6C-3FD7-4B4B-9AEB-BBEBB19E923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69913" y="1609969"/>
            <a:ext cx="75193" cy="73152"/>
            <a:chOff x="4512" y="2592"/>
            <a:chExt cx="328" cy="320"/>
          </a:xfrm>
        </p:grpSpPr>
        <p:sp>
          <p:nvSpPr>
            <p:cNvPr id="5813" name="Freeform 1685">
              <a:extLst>
                <a:ext uri="{FF2B5EF4-FFF2-40B4-BE49-F238E27FC236}">
                  <a16:creationId xmlns:a16="http://schemas.microsoft.com/office/drawing/2014/main" id="{EC1646FD-1D7F-FF44-AD0E-2C065C48B1B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14" name="Freeform 1686">
              <a:extLst>
                <a:ext uri="{FF2B5EF4-FFF2-40B4-BE49-F238E27FC236}">
                  <a16:creationId xmlns:a16="http://schemas.microsoft.com/office/drawing/2014/main" id="{903A50A9-69A6-C649-B0FA-7360032CA41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15" name="Freeform 1687">
              <a:extLst>
                <a:ext uri="{FF2B5EF4-FFF2-40B4-BE49-F238E27FC236}">
                  <a16:creationId xmlns:a16="http://schemas.microsoft.com/office/drawing/2014/main" id="{77A8C1CF-7615-5A47-A8DC-39BED22AE52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16" name="Freeform 1688">
              <a:extLst>
                <a:ext uri="{FF2B5EF4-FFF2-40B4-BE49-F238E27FC236}">
                  <a16:creationId xmlns:a16="http://schemas.microsoft.com/office/drawing/2014/main" id="{B3EC2003-6A5D-E149-A2F8-96A1CFC69DF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17" name="Group 1684">
            <a:extLst>
              <a:ext uri="{FF2B5EF4-FFF2-40B4-BE49-F238E27FC236}">
                <a16:creationId xmlns:a16="http://schemas.microsoft.com/office/drawing/2014/main" id="{044EE3EF-BF05-F946-AA6F-2553BF6276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36068" y="1634370"/>
            <a:ext cx="75193" cy="73152"/>
            <a:chOff x="4512" y="2592"/>
            <a:chExt cx="328" cy="320"/>
          </a:xfrm>
        </p:grpSpPr>
        <p:sp>
          <p:nvSpPr>
            <p:cNvPr id="5818" name="Freeform 1685">
              <a:extLst>
                <a:ext uri="{FF2B5EF4-FFF2-40B4-BE49-F238E27FC236}">
                  <a16:creationId xmlns:a16="http://schemas.microsoft.com/office/drawing/2014/main" id="{A3032CA7-7AA1-2C4C-A774-DE87F8DFD6B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19" name="Freeform 1686">
              <a:extLst>
                <a:ext uri="{FF2B5EF4-FFF2-40B4-BE49-F238E27FC236}">
                  <a16:creationId xmlns:a16="http://schemas.microsoft.com/office/drawing/2014/main" id="{18E4D61F-4819-CC4A-A1F6-23415F37D75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20" name="Freeform 1687">
              <a:extLst>
                <a:ext uri="{FF2B5EF4-FFF2-40B4-BE49-F238E27FC236}">
                  <a16:creationId xmlns:a16="http://schemas.microsoft.com/office/drawing/2014/main" id="{2811F36B-474C-E04F-BC2B-322E8E9A380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21" name="Freeform 1688">
              <a:extLst>
                <a:ext uri="{FF2B5EF4-FFF2-40B4-BE49-F238E27FC236}">
                  <a16:creationId xmlns:a16="http://schemas.microsoft.com/office/drawing/2014/main" id="{B03D6B64-C0FC-A74A-ABEC-213F489E935D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22" name="TextBox 5821">
            <a:extLst>
              <a:ext uri="{FF2B5EF4-FFF2-40B4-BE49-F238E27FC236}">
                <a16:creationId xmlns:a16="http://schemas.microsoft.com/office/drawing/2014/main" id="{7470303C-BDE0-5B44-9DA9-35FCADDA1CAF}"/>
              </a:ext>
            </a:extLst>
          </p:cNvPr>
          <p:cNvSpPr txBox="1"/>
          <p:nvPr/>
        </p:nvSpPr>
        <p:spPr>
          <a:xfrm>
            <a:off x="4140624" y="183450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823" name="Group 1689">
            <a:extLst>
              <a:ext uri="{FF2B5EF4-FFF2-40B4-BE49-F238E27FC236}">
                <a16:creationId xmlns:a16="http://schemas.microsoft.com/office/drawing/2014/main" id="{BC0E8D7D-43F5-C544-BBB5-3A43388D208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76755" y="1345258"/>
            <a:ext cx="75193" cy="73152"/>
            <a:chOff x="4512" y="2592"/>
            <a:chExt cx="328" cy="320"/>
          </a:xfrm>
        </p:grpSpPr>
        <p:sp>
          <p:nvSpPr>
            <p:cNvPr id="5824" name="Freeform 1690">
              <a:extLst>
                <a:ext uri="{FF2B5EF4-FFF2-40B4-BE49-F238E27FC236}">
                  <a16:creationId xmlns:a16="http://schemas.microsoft.com/office/drawing/2014/main" id="{18F647CA-7EE5-E347-962C-AF3484F13CD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25" name="Freeform 1691">
              <a:extLst>
                <a:ext uri="{FF2B5EF4-FFF2-40B4-BE49-F238E27FC236}">
                  <a16:creationId xmlns:a16="http://schemas.microsoft.com/office/drawing/2014/main" id="{3170990E-1D5E-0446-B7F8-618F674C33C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26" name="Freeform 1692">
              <a:extLst>
                <a:ext uri="{FF2B5EF4-FFF2-40B4-BE49-F238E27FC236}">
                  <a16:creationId xmlns:a16="http://schemas.microsoft.com/office/drawing/2014/main" id="{D98605BC-9514-1F40-9D1E-186C89DD550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27" name="Freeform 1693">
              <a:extLst>
                <a:ext uri="{FF2B5EF4-FFF2-40B4-BE49-F238E27FC236}">
                  <a16:creationId xmlns:a16="http://schemas.microsoft.com/office/drawing/2014/main" id="{AC3ABB80-BD34-524E-B927-1E20AAF913D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28" name="Group 1689">
            <a:extLst>
              <a:ext uri="{FF2B5EF4-FFF2-40B4-BE49-F238E27FC236}">
                <a16:creationId xmlns:a16="http://schemas.microsoft.com/office/drawing/2014/main" id="{28AC5DCB-5DA3-6E43-B807-5B12E5ECC16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29155" y="1370013"/>
            <a:ext cx="75193" cy="73152"/>
            <a:chOff x="4512" y="2592"/>
            <a:chExt cx="328" cy="320"/>
          </a:xfrm>
        </p:grpSpPr>
        <p:sp>
          <p:nvSpPr>
            <p:cNvPr id="5829" name="Freeform 1690">
              <a:extLst>
                <a:ext uri="{FF2B5EF4-FFF2-40B4-BE49-F238E27FC236}">
                  <a16:creationId xmlns:a16="http://schemas.microsoft.com/office/drawing/2014/main" id="{BDF6CCCC-62DA-A64B-88B0-A2D54A2460D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0" name="Freeform 1691">
              <a:extLst>
                <a:ext uri="{FF2B5EF4-FFF2-40B4-BE49-F238E27FC236}">
                  <a16:creationId xmlns:a16="http://schemas.microsoft.com/office/drawing/2014/main" id="{080766C6-64DA-A642-ABF0-8B7A2F5E5F0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1" name="Freeform 1692">
              <a:extLst>
                <a:ext uri="{FF2B5EF4-FFF2-40B4-BE49-F238E27FC236}">
                  <a16:creationId xmlns:a16="http://schemas.microsoft.com/office/drawing/2014/main" id="{8FBB2B3B-EE7D-864A-A9AC-505524DB111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2" name="Freeform 1693">
              <a:extLst>
                <a:ext uri="{FF2B5EF4-FFF2-40B4-BE49-F238E27FC236}">
                  <a16:creationId xmlns:a16="http://schemas.microsoft.com/office/drawing/2014/main" id="{0AC53A36-3512-B044-B87B-69D03FA47BC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33" name="Group 1684">
            <a:extLst>
              <a:ext uri="{FF2B5EF4-FFF2-40B4-BE49-F238E27FC236}">
                <a16:creationId xmlns:a16="http://schemas.microsoft.com/office/drawing/2014/main" id="{A8870877-7B60-8B4B-A49F-928E164F0FB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82187" y="1523387"/>
            <a:ext cx="75193" cy="73152"/>
            <a:chOff x="4512" y="2592"/>
            <a:chExt cx="328" cy="320"/>
          </a:xfrm>
        </p:grpSpPr>
        <p:sp>
          <p:nvSpPr>
            <p:cNvPr id="5834" name="Freeform 1685">
              <a:extLst>
                <a:ext uri="{FF2B5EF4-FFF2-40B4-BE49-F238E27FC236}">
                  <a16:creationId xmlns:a16="http://schemas.microsoft.com/office/drawing/2014/main" id="{CDE83F4F-C9AE-074D-B4D8-1B54BDA7A20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5" name="Freeform 1686">
              <a:extLst>
                <a:ext uri="{FF2B5EF4-FFF2-40B4-BE49-F238E27FC236}">
                  <a16:creationId xmlns:a16="http://schemas.microsoft.com/office/drawing/2014/main" id="{B6C94734-8639-E34E-9805-B21477B1C7B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6" name="Freeform 1687">
              <a:extLst>
                <a:ext uri="{FF2B5EF4-FFF2-40B4-BE49-F238E27FC236}">
                  <a16:creationId xmlns:a16="http://schemas.microsoft.com/office/drawing/2014/main" id="{EA853FA4-28BC-FD49-907A-BEB3C927DD6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7" name="Freeform 1688">
              <a:extLst>
                <a:ext uri="{FF2B5EF4-FFF2-40B4-BE49-F238E27FC236}">
                  <a16:creationId xmlns:a16="http://schemas.microsoft.com/office/drawing/2014/main" id="{00375CD9-BDAA-AB40-B07D-FCFD0513CC7D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38" name="Group 1684">
            <a:extLst>
              <a:ext uri="{FF2B5EF4-FFF2-40B4-BE49-F238E27FC236}">
                <a16:creationId xmlns:a16="http://schemas.microsoft.com/office/drawing/2014/main" id="{0149DEDC-71EC-7544-8721-F5907CC4390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74496" y="1490020"/>
            <a:ext cx="75193" cy="73152"/>
            <a:chOff x="4512" y="2592"/>
            <a:chExt cx="328" cy="320"/>
          </a:xfrm>
        </p:grpSpPr>
        <p:sp>
          <p:nvSpPr>
            <p:cNvPr id="5839" name="Freeform 1685">
              <a:extLst>
                <a:ext uri="{FF2B5EF4-FFF2-40B4-BE49-F238E27FC236}">
                  <a16:creationId xmlns:a16="http://schemas.microsoft.com/office/drawing/2014/main" id="{9654718B-19B3-D74A-B4B3-315A6A60EE1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0" name="Freeform 1686">
              <a:extLst>
                <a:ext uri="{FF2B5EF4-FFF2-40B4-BE49-F238E27FC236}">
                  <a16:creationId xmlns:a16="http://schemas.microsoft.com/office/drawing/2014/main" id="{D49FE16D-4511-DC46-A72D-AEC80824593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" name="Freeform 1687">
              <a:extLst>
                <a:ext uri="{FF2B5EF4-FFF2-40B4-BE49-F238E27FC236}">
                  <a16:creationId xmlns:a16="http://schemas.microsoft.com/office/drawing/2014/main" id="{E9F55C03-CE77-9245-94D2-879B439C6B4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2" name="Freeform 1688">
              <a:extLst>
                <a:ext uri="{FF2B5EF4-FFF2-40B4-BE49-F238E27FC236}">
                  <a16:creationId xmlns:a16="http://schemas.microsoft.com/office/drawing/2014/main" id="{BCDFD674-C77F-0946-8E96-AD087D5EB5F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43" name="TextBox 5842">
            <a:extLst>
              <a:ext uri="{FF2B5EF4-FFF2-40B4-BE49-F238E27FC236}">
                <a16:creationId xmlns:a16="http://schemas.microsoft.com/office/drawing/2014/main" id="{F2EF443B-4335-8440-BBB9-6E5BDEFED936}"/>
              </a:ext>
            </a:extLst>
          </p:cNvPr>
          <p:cNvSpPr txBox="1"/>
          <p:nvPr/>
        </p:nvSpPr>
        <p:spPr>
          <a:xfrm>
            <a:off x="4369364" y="1681432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844" name="Group 1689">
            <a:extLst>
              <a:ext uri="{FF2B5EF4-FFF2-40B4-BE49-F238E27FC236}">
                <a16:creationId xmlns:a16="http://schemas.microsoft.com/office/drawing/2014/main" id="{B970A7BF-5C86-924B-B9BC-0692D4CBF0F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18318" y="1523387"/>
            <a:ext cx="75193" cy="73152"/>
            <a:chOff x="4512" y="2592"/>
            <a:chExt cx="328" cy="320"/>
          </a:xfrm>
        </p:grpSpPr>
        <p:sp>
          <p:nvSpPr>
            <p:cNvPr id="5845" name="Freeform 1690">
              <a:extLst>
                <a:ext uri="{FF2B5EF4-FFF2-40B4-BE49-F238E27FC236}">
                  <a16:creationId xmlns:a16="http://schemas.microsoft.com/office/drawing/2014/main" id="{C060B7BB-A2CA-C341-88DA-9E6B3969F3C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6" name="Freeform 1691">
              <a:extLst>
                <a:ext uri="{FF2B5EF4-FFF2-40B4-BE49-F238E27FC236}">
                  <a16:creationId xmlns:a16="http://schemas.microsoft.com/office/drawing/2014/main" id="{33446FDF-83DA-0B42-BDEF-E1D99D5D30C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7" name="Freeform 1692">
              <a:extLst>
                <a:ext uri="{FF2B5EF4-FFF2-40B4-BE49-F238E27FC236}">
                  <a16:creationId xmlns:a16="http://schemas.microsoft.com/office/drawing/2014/main" id="{4F6FF4FE-717C-9D4B-931A-48069BAD8F8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8" name="Freeform 1693">
              <a:extLst>
                <a:ext uri="{FF2B5EF4-FFF2-40B4-BE49-F238E27FC236}">
                  <a16:creationId xmlns:a16="http://schemas.microsoft.com/office/drawing/2014/main" id="{8092A4F8-D95C-5242-B97B-15D68D2D83B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49" name="Group 1689">
            <a:extLst>
              <a:ext uri="{FF2B5EF4-FFF2-40B4-BE49-F238E27FC236}">
                <a16:creationId xmlns:a16="http://schemas.microsoft.com/office/drawing/2014/main" id="{38DA2812-F0E7-EF4A-8559-01CF89C733E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04072" y="1616918"/>
            <a:ext cx="75193" cy="73152"/>
            <a:chOff x="4512" y="2592"/>
            <a:chExt cx="328" cy="320"/>
          </a:xfrm>
        </p:grpSpPr>
        <p:sp>
          <p:nvSpPr>
            <p:cNvPr id="5850" name="Freeform 1690">
              <a:extLst>
                <a:ext uri="{FF2B5EF4-FFF2-40B4-BE49-F238E27FC236}">
                  <a16:creationId xmlns:a16="http://schemas.microsoft.com/office/drawing/2014/main" id="{2DEC67CF-3DBF-0440-97FD-A862C07333C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51" name="Freeform 1691">
              <a:extLst>
                <a:ext uri="{FF2B5EF4-FFF2-40B4-BE49-F238E27FC236}">
                  <a16:creationId xmlns:a16="http://schemas.microsoft.com/office/drawing/2014/main" id="{7E502270-CC0F-DC4C-8DD4-FACCAE1F78B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52" name="Freeform 1692">
              <a:extLst>
                <a:ext uri="{FF2B5EF4-FFF2-40B4-BE49-F238E27FC236}">
                  <a16:creationId xmlns:a16="http://schemas.microsoft.com/office/drawing/2014/main" id="{EA411E69-2F22-A140-A337-58254627481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53" name="Freeform 1693">
              <a:extLst>
                <a:ext uri="{FF2B5EF4-FFF2-40B4-BE49-F238E27FC236}">
                  <a16:creationId xmlns:a16="http://schemas.microsoft.com/office/drawing/2014/main" id="{9ABD21E3-BDE9-664A-8888-37934FEE394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54" name="Group 1684">
            <a:extLst>
              <a:ext uri="{FF2B5EF4-FFF2-40B4-BE49-F238E27FC236}">
                <a16:creationId xmlns:a16="http://schemas.microsoft.com/office/drawing/2014/main" id="{65E7779F-4A01-AB47-B384-89F79172FAB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31665" y="1421931"/>
            <a:ext cx="75193" cy="73152"/>
            <a:chOff x="4512" y="2592"/>
            <a:chExt cx="328" cy="320"/>
          </a:xfrm>
        </p:grpSpPr>
        <p:sp>
          <p:nvSpPr>
            <p:cNvPr id="5855" name="Freeform 1685">
              <a:extLst>
                <a:ext uri="{FF2B5EF4-FFF2-40B4-BE49-F238E27FC236}">
                  <a16:creationId xmlns:a16="http://schemas.microsoft.com/office/drawing/2014/main" id="{138D0B32-CC82-A945-B353-0DEB6F6981B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56" name="Freeform 1686">
              <a:extLst>
                <a:ext uri="{FF2B5EF4-FFF2-40B4-BE49-F238E27FC236}">
                  <a16:creationId xmlns:a16="http://schemas.microsoft.com/office/drawing/2014/main" id="{2FDBB44A-4279-504D-B588-7F08F17316F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57" name="Freeform 1687">
              <a:extLst>
                <a:ext uri="{FF2B5EF4-FFF2-40B4-BE49-F238E27FC236}">
                  <a16:creationId xmlns:a16="http://schemas.microsoft.com/office/drawing/2014/main" id="{C3FD8E4F-60D0-D048-92DD-E9ACC26E92F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58" name="Freeform 1688">
              <a:extLst>
                <a:ext uri="{FF2B5EF4-FFF2-40B4-BE49-F238E27FC236}">
                  <a16:creationId xmlns:a16="http://schemas.microsoft.com/office/drawing/2014/main" id="{20114368-4189-5A4C-ADD2-A764C09BA97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59" name="Group 1684">
            <a:extLst>
              <a:ext uri="{FF2B5EF4-FFF2-40B4-BE49-F238E27FC236}">
                <a16:creationId xmlns:a16="http://schemas.microsoft.com/office/drawing/2014/main" id="{24DCEBF2-C331-364D-93AA-3212E563529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80624" y="1633580"/>
            <a:ext cx="75193" cy="73152"/>
            <a:chOff x="4512" y="2592"/>
            <a:chExt cx="328" cy="320"/>
          </a:xfrm>
        </p:grpSpPr>
        <p:sp>
          <p:nvSpPr>
            <p:cNvPr id="5860" name="Freeform 1685">
              <a:extLst>
                <a:ext uri="{FF2B5EF4-FFF2-40B4-BE49-F238E27FC236}">
                  <a16:creationId xmlns:a16="http://schemas.microsoft.com/office/drawing/2014/main" id="{B33C6359-8DBF-434C-BAE0-574F5687B4F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61" name="Freeform 1686">
              <a:extLst>
                <a:ext uri="{FF2B5EF4-FFF2-40B4-BE49-F238E27FC236}">
                  <a16:creationId xmlns:a16="http://schemas.microsoft.com/office/drawing/2014/main" id="{B2D9FE73-4684-234C-8C71-0B11D8D69BC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62" name="Freeform 1687">
              <a:extLst>
                <a:ext uri="{FF2B5EF4-FFF2-40B4-BE49-F238E27FC236}">
                  <a16:creationId xmlns:a16="http://schemas.microsoft.com/office/drawing/2014/main" id="{8B42B35C-DECE-2B48-B24B-271A76F2123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63" name="Freeform 1688">
              <a:extLst>
                <a:ext uri="{FF2B5EF4-FFF2-40B4-BE49-F238E27FC236}">
                  <a16:creationId xmlns:a16="http://schemas.microsoft.com/office/drawing/2014/main" id="{EF10CC9B-D491-044E-AD18-3DB1E118F2D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64" name="TextBox 5863">
            <a:extLst>
              <a:ext uri="{FF2B5EF4-FFF2-40B4-BE49-F238E27FC236}">
                <a16:creationId xmlns:a16="http://schemas.microsoft.com/office/drawing/2014/main" id="{C1AB9081-839E-7E4E-9792-02F8A36B9979}"/>
              </a:ext>
            </a:extLst>
          </p:cNvPr>
          <p:cNvSpPr txBox="1"/>
          <p:nvPr/>
        </p:nvSpPr>
        <p:spPr>
          <a:xfrm>
            <a:off x="3988224" y="168210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865" name="Group 1689">
            <a:extLst>
              <a:ext uri="{FF2B5EF4-FFF2-40B4-BE49-F238E27FC236}">
                <a16:creationId xmlns:a16="http://schemas.microsoft.com/office/drawing/2014/main" id="{5B7E6F06-B60B-F44C-8484-DA49C6ED642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05476" y="1472903"/>
            <a:ext cx="75193" cy="73152"/>
            <a:chOff x="4512" y="2592"/>
            <a:chExt cx="328" cy="320"/>
          </a:xfrm>
        </p:grpSpPr>
        <p:sp>
          <p:nvSpPr>
            <p:cNvPr id="5866" name="Freeform 1690">
              <a:extLst>
                <a:ext uri="{FF2B5EF4-FFF2-40B4-BE49-F238E27FC236}">
                  <a16:creationId xmlns:a16="http://schemas.microsoft.com/office/drawing/2014/main" id="{07306ED9-4F8A-6146-9FD5-58935D03CBF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67" name="Freeform 1691">
              <a:extLst>
                <a:ext uri="{FF2B5EF4-FFF2-40B4-BE49-F238E27FC236}">
                  <a16:creationId xmlns:a16="http://schemas.microsoft.com/office/drawing/2014/main" id="{3F81C035-B3F9-8847-AB19-02408C0A159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68" name="Freeform 1692">
              <a:extLst>
                <a:ext uri="{FF2B5EF4-FFF2-40B4-BE49-F238E27FC236}">
                  <a16:creationId xmlns:a16="http://schemas.microsoft.com/office/drawing/2014/main" id="{42B13222-B730-6E40-9602-DD6CF207AA3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69" name="Freeform 1693">
              <a:extLst>
                <a:ext uri="{FF2B5EF4-FFF2-40B4-BE49-F238E27FC236}">
                  <a16:creationId xmlns:a16="http://schemas.microsoft.com/office/drawing/2014/main" id="{1E3C977D-D431-E949-89B9-50D65648685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70" name="Group 1689">
            <a:extLst>
              <a:ext uri="{FF2B5EF4-FFF2-40B4-BE49-F238E27FC236}">
                <a16:creationId xmlns:a16="http://schemas.microsoft.com/office/drawing/2014/main" id="{1CB88FC3-9BDB-E145-8687-B11B57EE32D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38391" y="1387617"/>
            <a:ext cx="75193" cy="73152"/>
            <a:chOff x="4512" y="2592"/>
            <a:chExt cx="328" cy="320"/>
          </a:xfrm>
        </p:grpSpPr>
        <p:sp>
          <p:nvSpPr>
            <p:cNvPr id="5871" name="Freeform 1690">
              <a:extLst>
                <a:ext uri="{FF2B5EF4-FFF2-40B4-BE49-F238E27FC236}">
                  <a16:creationId xmlns:a16="http://schemas.microsoft.com/office/drawing/2014/main" id="{59114E48-3000-6745-AB2B-9721D7B7EFB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72" name="Freeform 1691">
              <a:extLst>
                <a:ext uri="{FF2B5EF4-FFF2-40B4-BE49-F238E27FC236}">
                  <a16:creationId xmlns:a16="http://schemas.microsoft.com/office/drawing/2014/main" id="{1017BD18-9EA2-8148-A654-211693F86C8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73" name="Freeform 1692">
              <a:extLst>
                <a:ext uri="{FF2B5EF4-FFF2-40B4-BE49-F238E27FC236}">
                  <a16:creationId xmlns:a16="http://schemas.microsoft.com/office/drawing/2014/main" id="{20E5AE67-907F-2540-B296-93F54F10AF6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74" name="Freeform 1693">
              <a:extLst>
                <a:ext uri="{FF2B5EF4-FFF2-40B4-BE49-F238E27FC236}">
                  <a16:creationId xmlns:a16="http://schemas.microsoft.com/office/drawing/2014/main" id="{3A710597-C425-C742-B2F7-DDED43ED2F3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75" name="Group 1684">
            <a:extLst>
              <a:ext uri="{FF2B5EF4-FFF2-40B4-BE49-F238E27FC236}">
                <a16:creationId xmlns:a16="http://schemas.microsoft.com/office/drawing/2014/main" id="{DE51E042-0481-DE44-8AF1-0F847DA39CC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05476" y="1651032"/>
            <a:ext cx="75193" cy="73152"/>
            <a:chOff x="4512" y="2592"/>
            <a:chExt cx="328" cy="320"/>
          </a:xfrm>
        </p:grpSpPr>
        <p:sp>
          <p:nvSpPr>
            <p:cNvPr id="5876" name="Freeform 1685">
              <a:extLst>
                <a:ext uri="{FF2B5EF4-FFF2-40B4-BE49-F238E27FC236}">
                  <a16:creationId xmlns:a16="http://schemas.microsoft.com/office/drawing/2014/main" id="{7E48AC27-4F85-1743-BB03-6A529355C79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77" name="Freeform 1686">
              <a:extLst>
                <a:ext uri="{FF2B5EF4-FFF2-40B4-BE49-F238E27FC236}">
                  <a16:creationId xmlns:a16="http://schemas.microsoft.com/office/drawing/2014/main" id="{9B8DBC45-0E2F-6E4B-9104-15E5D53468A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78" name="Freeform 1687">
              <a:extLst>
                <a:ext uri="{FF2B5EF4-FFF2-40B4-BE49-F238E27FC236}">
                  <a16:creationId xmlns:a16="http://schemas.microsoft.com/office/drawing/2014/main" id="{31B9BA37-B522-DC4E-BB02-2E2A7615506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79" name="Freeform 1688">
              <a:extLst>
                <a:ext uri="{FF2B5EF4-FFF2-40B4-BE49-F238E27FC236}">
                  <a16:creationId xmlns:a16="http://schemas.microsoft.com/office/drawing/2014/main" id="{04504869-03B8-9C42-B6E4-EF539112400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80" name="Group 1684">
            <a:extLst>
              <a:ext uri="{FF2B5EF4-FFF2-40B4-BE49-F238E27FC236}">
                <a16:creationId xmlns:a16="http://schemas.microsoft.com/office/drawing/2014/main" id="{D14B2C15-FE08-DB48-AB53-7D8168F60B9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36068" y="1634370"/>
            <a:ext cx="75193" cy="73152"/>
            <a:chOff x="4512" y="2592"/>
            <a:chExt cx="328" cy="320"/>
          </a:xfrm>
        </p:grpSpPr>
        <p:sp>
          <p:nvSpPr>
            <p:cNvPr id="5881" name="Freeform 1685">
              <a:extLst>
                <a:ext uri="{FF2B5EF4-FFF2-40B4-BE49-F238E27FC236}">
                  <a16:creationId xmlns:a16="http://schemas.microsoft.com/office/drawing/2014/main" id="{7CCC8DBC-DDE6-194C-813F-9673EAE571A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82" name="Freeform 1686">
              <a:extLst>
                <a:ext uri="{FF2B5EF4-FFF2-40B4-BE49-F238E27FC236}">
                  <a16:creationId xmlns:a16="http://schemas.microsoft.com/office/drawing/2014/main" id="{C27610C6-1981-AA4C-AD17-632AB488588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83" name="Freeform 1687">
              <a:extLst>
                <a:ext uri="{FF2B5EF4-FFF2-40B4-BE49-F238E27FC236}">
                  <a16:creationId xmlns:a16="http://schemas.microsoft.com/office/drawing/2014/main" id="{3FAE92CF-E0EF-BF42-BC06-7B23F1FB351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84" name="Freeform 1688">
              <a:extLst>
                <a:ext uri="{FF2B5EF4-FFF2-40B4-BE49-F238E27FC236}">
                  <a16:creationId xmlns:a16="http://schemas.microsoft.com/office/drawing/2014/main" id="{84CDE45D-2BCB-B24B-8F70-19EC4C84AE8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85" name="Group 1689">
            <a:extLst>
              <a:ext uri="{FF2B5EF4-FFF2-40B4-BE49-F238E27FC236}">
                <a16:creationId xmlns:a16="http://schemas.microsoft.com/office/drawing/2014/main" id="{B458D785-2222-FA46-B08B-EEB974D1DD4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02240" y="1591453"/>
            <a:ext cx="75193" cy="73152"/>
            <a:chOff x="4512" y="2592"/>
            <a:chExt cx="328" cy="320"/>
          </a:xfrm>
        </p:grpSpPr>
        <p:sp>
          <p:nvSpPr>
            <p:cNvPr id="5886" name="Freeform 1690">
              <a:extLst>
                <a:ext uri="{FF2B5EF4-FFF2-40B4-BE49-F238E27FC236}">
                  <a16:creationId xmlns:a16="http://schemas.microsoft.com/office/drawing/2014/main" id="{88635A32-782A-AE4B-8776-34E380A45E0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87" name="Freeform 1691">
              <a:extLst>
                <a:ext uri="{FF2B5EF4-FFF2-40B4-BE49-F238E27FC236}">
                  <a16:creationId xmlns:a16="http://schemas.microsoft.com/office/drawing/2014/main" id="{3E351008-7648-9E4D-B879-0B87F933A99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88" name="Freeform 1692">
              <a:extLst>
                <a:ext uri="{FF2B5EF4-FFF2-40B4-BE49-F238E27FC236}">
                  <a16:creationId xmlns:a16="http://schemas.microsoft.com/office/drawing/2014/main" id="{6FB42CA5-887F-5F45-BE45-B393283CFC9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89" name="Freeform 1693">
              <a:extLst>
                <a:ext uri="{FF2B5EF4-FFF2-40B4-BE49-F238E27FC236}">
                  <a16:creationId xmlns:a16="http://schemas.microsoft.com/office/drawing/2014/main" id="{D738C951-CFBF-5341-9A64-780FECCFAB9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90" name="Group 1689">
            <a:extLst>
              <a:ext uri="{FF2B5EF4-FFF2-40B4-BE49-F238E27FC236}">
                <a16:creationId xmlns:a16="http://schemas.microsoft.com/office/drawing/2014/main" id="{6AC50CBF-F185-2E45-9BDB-90090E2E4E3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93024" y="1463348"/>
            <a:ext cx="75193" cy="73152"/>
            <a:chOff x="4512" y="2592"/>
            <a:chExt cx="328" cy="320"/>
          </a:xfrm>
        </p:grpSpPr>
        <p:sp>
          <p:nvSpPr>
            <p:cNvPr id="5891" name="Freeform 1690">
              <a:extLst>
                <a:ext uri="{FF2B5EF4-FFF2-40B4-BE49-F238E27FC236}">
                  <a16:creationId xmlns:a16="http://schemas.microsoft.com/office/drawing/2014/main" id="{AC885F23-4DBD-134D-8625-9FB5165D80E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92" name="Freeform 1691">
              <a:extLst>
                <a:ext uri="{FF2B5EF4-FFF2-40B4-BE49-F238E27FC236}">
                  <a16:creationId xmlns:a16="http://schemas.microsoft.com/office/drawing/2014/main" id="{E1B547E5-5F69-BD4B-A115-D0DD3020A8B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93" name="Freeform 1692">
              <a:extLst>
                <a:ext uri="{FF2B5EF4-FFF2-40B4-BE49-F238E27FC236}">
                  <a16:creationId xmlns:a16="http://schemas.microsoft.com/office/drawing/2014/main" id="{FA7ADA0A-A55A-C94F-BF7B-73535D5807F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94" name="Freeform 1693">
              <a:extLst>
                <a:ext uri="{FF2B5EF4-FFF2-40B4-BE49-F238E27FC236}">
                  <a16:creationId xmlns:a16="http://schemas.microsoft.com/office/drawing/2014/main" id="{13A562A6-4FDD-7045-80E1-E2310D39A55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95" name="Group 1684">
            <a:extLst>
              <a:ext uri="{FF2B5EF4-FFF2-40B4-BE49-F238E27FC236}">
                <a16:creationId xmlns:a16="http://schemas.microsoft.com/office/drawing/2014/main" id="{9F5CF8B1-8E3F-9C43-BB87-D7E714AB805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61814" y="1373482"/>
            <a:ext cx="75193" cy="73152"/>
            <a:chOff x="4512" y="2592"/>
            <a:chExt cx="328" cy="320"/>
          </a:xfrm>
        </p:grpSpPr>
        <p:sp>
          <p:nvSpPr>
            <p:cNvPr id="5896" name="Freeform 1685">
              <a:extLst>
                <a:ext uri="{FF2B5EF4-FFF2-40B4-BE49-F238E27FC236}">
                  <a16:creationId xmlns:a16="http://schemas.microsoft.com/office/drawing/2014/main" id="{21BA4DDA-4FA8-9948-80F4-A8BB252B5CF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97" name="Freeform 1686">
              <a:extLst>
                <a:ext uri="{FF2B5EF4-FFF2-40B4-BE49-F238E27FC236}">
                  <a16:creationId xmlns:a16="http://schemas.microsoft.com/office/drawing/2014/main" id="{A24D739F-C4FD-1E44-B380-B5E6D90555A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98" name="Freeform 1687">
              <a:extLst>
                <a:ext uri="{FF2B5EF4-FFF2-40B4-BE49-F238E27FC236}">
                  <a16:creationId xmlns:a16="http://schemas.microsoft.com/office/drawing/2014/main" id="{CE56F00E-3DB4-B040-B45A-B38563459D9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99" name="Freeform 1688">
              <a:extLst>
                <a:ext uri="{FF2B5EF4-FFF2-40B4-BE49-F238E27FC236}">
                  <a16:creationId xmlns:a16="http://schemas.microsoft.com/office/drawing/2014/main" id="{E69CCC83-74A8-4E4F-8CEC-3F5094B106B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00" name="Group 1684">
            <a:extLst>
              <a:ext uri="{FF2B5EF4-FFF2-40B4-BE49-F238E27FC236}">
                <a16:creationId xmlns:a16="http://schemas.microsoft.com/office/drawing/2014/main" id="{97DB0879-51C1-6940-B08B-F93ED2E73E4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93699" y="1702160"/>
            <a:ext cx="75193" cy="73152"/>
            <a:chOff x="4512" y="2592"/>
            <a:chExt cx="328" cy="320"/>
          </a:xfrm>
        </p:grpSpPr>
        <p:sp>
          <p:nvSpPr>
            <p:cNvPr id="5901" name="Freeform 1685">
              <a:extLst>
                <a:ext uri="{FF2B5EF4-FFF2-40B4-BE49-F238E27FC236}">
                  <a16:creationId xmlns:a16="http://schemas.microsoft.com/office/drawing/2014/main" id="{BEFE0268-2B5E-4149-90E6-BA38D338287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02" name="Freeform 1686">
              <a:extLst>
                <a:ext uri="{FF2B5EF4-FFF2-40B4-BE49-F238E27FC236}">
                  <a16:creationId xmlns:a16="http://schemas.microsoft.com/office/drawing/2014/main" id="{BCC07A10-B09A-8647-997D-2D682EAED7C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03" name="Freeform 1687">
              <a:extLst>
                <a:ext uri="{FF2B5EF4-FFF2-40B4-BE49-F238E27FC236}">
                  <a16:creationId xmlns:a16="http://schemas.microsoft.com/office/drawing/2014/main" id="{7F805BD2-6E49-3044-93B3-6EB5866C2E0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04" name="Freeform 1688">
              <a:extLst>
                <a:ext uri="{FF2B5EF4-FFF2-40B4-BE49-F238E27FC236}">
                  <a16:creationId xmlns:a16="http://schemas.microsoft.com/office/drawing/2014/main" id="{F19AFC17-AF33-AF4B-B262-2983CEFBC3A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05" name="Group 1689">
            <a:extLst>
              <a:ext uri="{FF2B5EF4-FFF2-40B4-BE49-F238E27FC236}">
                <a16:creationId xmlns:a16="http://schemas.microsoft.com/office/drawing/2014/main" id="{A9B8563B-548E-6047-8430-88817A8EBF7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29155" y="1497658"/>
            <a:ext cx="75193" cy="73152"/>
            <a:chOff x="4512" y="2592"/>
            <a:chExt cx="328" cy="320"/>
          </a:xfrm>
        </p:grpSpPr>
        <p:sp>
          <p:nvSpPr>
            <p:cNvPr id="5906" name="Freeform 1690">
              <a:extLst>
                <a:ext uri="{FF2B5EF4-FFF2-40B4-BE49-F238E27FC236}">
                  <a16:creationId xmlns:a16="http://schemas.microsoft.com/office/drawing/2014/main" id="{7A778AE8-19A8-B740-850A-2902CCC953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07" name="Freeform 1691">
              <a:extLst>
                <a:ext uri="{FF2B5EF4-FFF2-40B4-BE49-F238E27FC236}">
                  <a16:creationId xmlns:a16="http://schemas.microsoft.com/office/drawing/2014/main" id="{6C212B79-1213-B440-9580-477FBC1DBF0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08" name="Freeform 1692">
              <a:extLst>
                <a:ext uri="{FF2B5EF4-FFF2-40B4-BE49-F238E27FC236}">
                  <a16:creationId xmlns:a16="http://schemas.microsoft.com/office/drawing/2014/main" id="{5C88D45C-A1C0-1144-9463-9C7F7B5705F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09" name="Freeform 1693">
              <a:extLst>
                <a:ext uri="{FF2B5EF4-FFF2-40B4-BE49-F238E27FC236}">
                  <a16:creationId xmlns:a16="http://schemas.microsoft.com/office/drawing/2014/main" id="{CAA66166-DD06-F44A-95EE-5980192BC99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10" name="Group 1689">
            <a:extLst>
              <a:ext uri="{FF2B5EF4-FFF2-40B4-BE49-F238E27FC236}">
                <a16:creationId xmlns:a16="http://schemas.microsoft.com/office/drawing/2014/main" id="{43B2F1DA-76AE-D44C-BCEF-4428733311B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81555" y="1522413"/>
            <a:ext cx="75193" cy="73152"/>
            <a:chOff x="4512" y="2592"/>
            <a:chExt cx="328" cy="320"/>
          </a:xfrm>
        </p:grpSpPr>
        <p:sp>
          <p:nvSpPr>
            <p:cNvPr id="5911" name="Freeform 1690">
              <a:extLst>
                <a:ext uri="{FF2B5EF4-FFF2-40B4-BE49-F238E27FC236}">
                  <a16:creationId xmlns:a16="http://schemas.microsoft.com/office/drawing/2014/main" id="{F9AD93D0-C983-144B-9273-88CCC4BE185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12" name="Freeform 1691">
              <a:extLst>
                <a:ext uri="{FF2B5EF4-FFF2-40B4-BE49-F238E27FC236}">
                  <a16:creationId xmlns:a16="http://schemas.microsoft.com/office/drawing/2014/main" id="{BA0A196B-AC1D-754C-880A-830F1274B76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13" name="Freeform 1692">
              <a:extLst>
                <a:ext uri="{FF2B5EF4-FFF2-40B4-BE49-F238E27FC236}">
                  <a16:creationId xmlns:a16="http://schemas.microsoft.com/office/drawing/2014/main" id="{42AEF3B8-7A3B-DC49-9953-14BA4DF8115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14" name="Freeform 1693">
              <a:extLst>
                <a:ext uri="{FF2B5EF4-FFF2-40B4-BE49-F238E27FC236}">
                  <a16:creationId xmlns:a16="http://schemas.microsoft.com/office/drawing/2014/main" id="{D3ED0ABB-20B4-E344-9804-B3A618BB0B0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15" name="Group 1684">
            <a:extLst>
              <a:ext uri="{FF2B5EF4-FFF2-40B4-BE49-F238E27FC236}">
                <a16:creationId xmlns:a16="http://schemas.microsoft.com/office/drawing/2014/main" id="{F0742C08-C2D6-EB48-B93A-1AE55AE0507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34587" y="1675787"/>
            <a:ext cx="75193" cy="73152"/>
            <a:chOff x="4512" y="2592"/>
            <a:chExt cx="328" cy="320"/>
          </a:xfrm>
        </p:grpSpPr>
        <p:sp>
          <p:nvSpPr>
            <p:cNvPr id="5916" name="Freeform 1685">
              <a:extLst>
                <a:ext uri="{FF2B5EF4-FFF2-40B4-BE49-F238E27FC236}">
                  <a16:creationId xmlns:a16="http://schemas.microsoft.com/office/drawing/2014/main" id="{6FD8D477-D4D8-C54B-9C95-91812274143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17" name="Freeform 1686">
              <a:extLst>
                <a:ext uri="{FF2B5EF4-FFF2-40B4-BE49-F238E27FC236}">
                  <a16:creationId xmlns:a16="http://schemas.microsoft.com/office/drawing/2014/main" id="{658706DB-289B-9A48-80A3-A20FC08A8B8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18" name="Freeform 1687">
              <a:extLst>
                <a:ext uri="{FF2B5EF4-FFF2-40B4-BE49-F238E27FC236}">
                  <a16:creationId xmlns:a16="http://schemas.microsoft.com/office/drawing/2014/main" id="{00FF2C57-20FF-0747-9DD1-95372D3B5F7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19" name="Freeform 1688">
              <a:extLst>
                <a:ext uri="{FF2B5EF4-FFF2-40B4-BE49-F238E27FC236}">
                  <a16:creationId xmlns:a16="http://schemas.microsoft.com/office/drawing/2014/main" id="{06313A97-5ED9-854F-8D9F-6D2DE2C4107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20" name="Group 1684">
            <a:extLst>
              <a:ext uri="{FF2B5EF4-FFF2-40B4-BE49-F238E27FC236}">
                <a16:creationId xmlns:a16="http://schemas.microsoft.com/office/drawing/2014/main" id="{057EB872-DF38-0845-84B9-F259563F3D6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26896" y="1642420"/>
            <a:ext cx="75193" cy="73152"/>
            <a:chOff x="4512" y="2592"/>
            <a:chExt cx="328" cy="320"/>
          </a:xfrm>
        </p:grpSpPr>
        <p:sp>
          <p:nvSpPr>
            <p:cNvPr id="5921" name="Freeform 1685">
              <a:extLst>
                <a:ext uri="{FF2B5EF4-FFF2-40B4-BE49-F238E27FC236}">
                  <a16:creationId xmlns:a16="http://schemas.microsoft.com/office/drawing/2014/main" id="{9E570FFB-5A8D-B349-B5EF-8CBF059A3DA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22" name="Freeform 1686">
              <a:extLst>
                <a:ext uri="{FF2B5EF4-FFF2-40B4-BE49-F238E27FC236}">
                  <a16:creationId xmlns:a16="http://schemas.microsoft.com/office/drawing/2014/main" id="{8F4ED11A-BB36-2749-9C6D-489297FBD83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23" name="Freeform 1687">
              <a:extLst>
                <a:ext uri="{FF2B5EF4-FFF2-40B4-BE49-F238E27FC236}">
                  <a16:creationId xmlns:a16="http://schemas.microsoft.com/office/drawing/2014/main" id="{D4714938-98D1-4547-8803-44D88C82CB9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24" name="Freeform 1688">
              <a:extLst>
                <a:ext uri="{FF2B5EF4-FFF2-40B4-BE49-F238E27FC236}">
                  <a16:creationId xmlns:a16="http://schemas.microsoft.com/office/drawing/2014/main" id="{D8963118-4A6B-2B43-9002-5C7FA726FC2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25" name="Group 1689">
            <a:extLst>
              <a:ext uri="{FF2B5EF4-FFF2-40B4-BE49-F238E27FC236}">
                <a16:creationId xmlns:a16="http://schemas.microsoft.com/office/drawing/2014/main" id="{2B060107-0675-B849-AFB6-713C65B1020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06709" y="1582650"/>
            <a:ext cx="75193" cy="73152"/>
            <a:chOff x="4512" y="2592"/>
            <a:chExt cx="328" cy="320"/>
          </a:xfrm>
        </p:grpSpPr>
        <p:sp>
          <p:nvSpPr>
            <p:cNvPr id="5926" name="Freeform 1690">
              <a:extLst>
                <a:ext uri="{FF2B5EF4-FFF2-40B4-BE49-F238E27FC236}">
                  <a16:creationId xmlns:a16="http://schemas.microsoft.com/office/drawing/2014/main" id="{8FB0F824-0256-B145-B098-3F294E467A1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27" name="Freeform 1691">
              <a:extLst>
                <a:ext uri="{FF2B5EF4-FFF2-40B4-BE49-F238E27FC236}">
                  <a16:creationId xmlns:a16="http://schemas.microsoft.com/office/drawing/2014/main" id="{734F690F-5CBF-0041-9E98-E6C8742A6F7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28" name="Freeform 1692">
              <a:extLst>
                <a:ext uri="{FF2B5EF4-FFF2-40B4-BE49-F238E27FC236}">
                  <a16:creationId xmlns:a16="http://schemas.microsoft.com/office/drawing/2014/main" id="{26B2809B-3555-E749-8B90-0DCB0B600E0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29" name="Freeform 1693">
              <a:extLst>
                <a:ext uri="{FF2B5EF4-FFF2-40B4-BE49-F238E27FC236}">
                  <a16:creationId xmlns:a16="http://schemas.microsoft.com/office/drawing/2014/main" id="{F6B46DD8-9DBF-4F4D-819C-5D644693E7E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30" name="Group 1689">
            <a:extLst>
              <a:ext uri="{FF2B5EF4-FFF2-40B4-BE49-F238E27FC236}">
                <a16:creationId xmlns:a16="http://schemas.microsoft.com/office/drawing/2014/main" id="{73288621-0E25-124F-946F-F85A50A518E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65852" y="1413745"/>
            <a:ext cx="75193" cy="73152"/>
            <a:chOff x="4512" y="2592"/>
            <a:chExt cx="328" cy="320"/>
          </a:xfrm>
        </p:grpSpPr>
        <p:sp>
          <p:nvSpPr>
            <p:cNvPr id="5931" name="Freeform 1690">
              <a:extLst>
                <a:ext uri="{FF2B5EF4-FFF2-40B4-BE49-F238E27FC236}">
                  <a16:creationId xmlns:a16="http://schemas.microsoft.com/office/drawing/2014/main" id="{A05D893B-49AF-FA44-9D41-5BC744F2753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32" name="Freeform 1691">
              <a:extLst>
                <a:ext uri="{FF2B5EF4-FFF2-40B4-BE49-F238E27FC236}">
                  <a16:creationId xmlns:a16="http://schemas.microsoft.com/office/drawing/2014/main" id="{507C8881-A6ED-C049-906B-38691B8FEE8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33" name="Freeform 1692">
              <a:extLst>
                <a:ext uri="{FF2B5EF4-FFF2-40B4-BE49-F238E27FC236}">
                  <a16:creationId xmlns:a16="http://schemas.microsoft.com/office/drawing/2014/main" id="{0B8E2D71-01F9-F846-ABA9-64A0138E5DE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34" name="Freeform 1693">
              <a:extLst>
                <a:ext uri="{FF2B5EF4-FFF2-40B4-BE49-F238E27FC236}">
                  <a16:creationId xmlns:a16="http://schemas.microsoft.com/office/drawing/2014/main" id="{5434483D-7047-324A-8D57-3AF67198E07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935" name="Group 1684">
            <a:extLst>
              <a:ext uri="{FF2B5EF4-FFF2-40B4-BE49-F238E27FC236}">
                <a16:creationId xmlns:a16="http://schemas.microsoft.com/office/drawing/2014/main" id="{8EB43B64-B257-DA46-8D90-90557B50628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84065" y="1574331"/>
            <a:ext cx="75193" cy="73152"/>
            <a:chOff x="4512" y="2592"/>
            <a:chExt cx="328" cy="320"/>
          </a:xfrm>
        </p:grpSpPr>
        <p:sp>
          <p:nvSpPr>
            <p:cNvPr id="5936" name="Freeform 1685">
              <a:extLst>
                <a:ext uri="{FF2B5EF4-FFF2-40B4-BE49-F238E27FC236}">
                  <a16:creationId xmlns:a16="http://schemas.microsoft.com/office/drawing/2014/main" id="{766D9D93-7110-774A-A770-5064BEF934A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37" name="Freeform 1686">
              <a:extLst>
                <a:ext uri="{FF2B5EF4-FFF2-40B4-BE49-F238E27FC236}">
                  <a16:creationId xmlns:a16="http://schemas.microsoft.com/office/drawing/2014/main" id="{9BE14149-B60C-424F-A938-B6A94CB8A3C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38" name="Freeform 1687">
              <a:extLst>
                <a:ext uri="{FF2B5EF4-FFF2-40B4-BE49-F238E27FC236}">
                  <a16:creationId xmlns:a16="http://schemas.microsoft.com/office/drawing/2014/main" id="{C8FD3EB6-D2C8-B44B-A684-B1C40F5841B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39" name="Freeform 1688">
              <a:extLst>
                <a:ext uri="{FF2B5EF4-FFF2-40B4-BE49-F238E27FC236}">
                  <a16:creationId xmlns:a16="http://schemas.microsoft.com/office/drawing/2014/main" id="{A3EF2E90-DD14-3446-99E9-2697D5942EF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40" name="Group 1684">
            <a:extLst>
              <a:ext uri="{FF2B5EF4-FFF2-40B4-BE49-F238E27FC236}">
                <a16:creationId xmlns:a16="http://schemas.microsoft.com/office/drawing/2014/main" id="{CA46E654-469D-6B42-A819-592B5A7E8BF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61171" y="1345662"/>
            <a:ext cx="75193" cy="73152"/>
            <a:chOff x="4512" y="2592"/>
            <a:chExt cx="328" cy="320"/>
          </a:xfrm>
        </p:grpSpPr>
        <p:sp>
          <p:nvSpPr>
            <p:cNvPr id="5941" name="Freeform 1685">
              <a:extLst>
                <a:ext uri="{FF2B5EF4-FFF2-40B4-BE49-F238E27FC236}">
                  <a16:creationId xmlns:a16="http://schemas.microsoft.com/office/drawing/2014/main" id="{891EC136-5D2B-004C-A4BA-DE062B0EB2B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" name="Freeform 1686">
              <a:extLst>
                <a:ext uri="{FF2B5EF4-FFF2-40B4-BE49-F238E27FC236}">
                  <a16:creationId xmlns:a16="http://schemas.microsoft.com/office/drawing/2014/main" id="{92A4064B-C099-984E-8DDA-C737FBE405F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3" name="Freeform 1687">
              <a:extLst>
                <a:ext uri="{FF2B5EF4-FFF2-40B4-BE49-F238E27FC236}">
                  <a16:creationId xmlns:a16="http://schemas.microsoft.com/office/drawing/2014/main" id="{537C1C82-E38E-184C-B4F9-BA389B67846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4" name="Freeform 1688">
              <a:extLst>
                <a:ext uri="{FF2B5EF4-FFF2-40B4-BE49-F238E27FC236}">
                  <a16:creationId xmlns:a16="http://schemas.microsoft.com/office/drawing/2014/main" id="{C31F3F5F-B2C9-764E-8B57-9875F29D8E1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45" name="TextBox 5944">
            <a:extLst>
              <a:ext uri="{FF2B5EF4-FFF2-40B4-BE49-F238E27FC236}">
                <a16:creationId xmlns:a16="http://schemas.microsoft.com/office/drawing/2014/main" id="{E016FE79-0539-2A44-A9EB-FAA4D5A582A3}"/>
              </a:ext>
            </a:extLst>
          </p:cNvPr>
          <p:cNvSpPr txBox="1"/>
          <p:nvPr/>
        </p:nvSpPr>
        <p:spPr>
          <a:xfrm>
            <a:off x="4055940" y="1538173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946" name="Group 1689">
            <a:extLst>
              <a:ext uri="{FF2B5EF4-FFF2-40B4-BE49-F238E27FC236}">
                <a16:creationId xmlns:a16="http://schemas.microsoft.com/office/drawing/2014/main" id="{1D701114-3482-3841-88C0-6C2BBDF0AE7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30704" y="1405195"/>
            <a:ext cx="75193" cy="73152"/>
            <a:chOff x="4512" y="2592"/>
            <a:chExt cx="328" cy="320"/>
          </a:xfrm>
        </p:grpSpPr>
        <p:sp>
          <p:nvSpPr>
            <p:cNvPr id="5947" name="Freeform 1690">
              <a:extLst>
                <a:ext uri="{FF2B5EF4-FFF2-40B4-BE49-F238E27FC236}">
                  <a16:creationId xmlns:a16="http://schemas.microsoft.com/office/drawing/2014/main" id="{70A6A594-CEB2-B746-95E7-D6692040193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8" name="Freeform 1691">
              <a:extLst>
                <a:ext uri="{FF2B5EF4-FFF2-40B4-BE49-F238E27FC236}">
                  <a16:creationId xmlns:a16="http://schemas.microsoft.com/office/drawing/2014/main" id="{752A655A-86BC-F145-9B70-94210B60563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9" name="Freeform 1692">
              <a:extLst>
                <a:ext uri="{FF2B5EF4-FFF2-40B4-BE49-F238E27FC236}">
                  <a16:creationId xmlns:a16="http://schemas.microsoft.com/office/drawing/2014/main" id="{D1D9CC68-3418-DC4D-AFEF-98C3EDF0CD9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0" name="Freeform 1693">
              <a:extLst>
                <a:ext uri="{FF2B5EF4-FFF2-40B4-BE49-F238E27FC236}">
                  <a16:creationId xmlns:a16="http://schemas.microsoft.com/office/drawing/2014/main" id="{0A4A08AD-8B2E-FD4B-A011-6D51B4D4A39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51" name="Group 1689">
            <a:extLst>
              <a:ext uri="{FF2B5EF4-FFF2-40B4-BE49-F238E27FC236}">
                <a16:creationId xmlns:a16="http://schemas.microsoft.com/office/drawing/2014/main" id="{0750414E-F3E3-C141-9E51-D20E78A5BE7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25592" y="1353725"/>
            <a:ext cx="75193" cy="73152"/>
            <a:chOff x="4512" y="2592"/>
            <a:chExt cx="328" cy="320"/>
          </a:xfrm>
        </p:grpSpPr>
        <p:sp>
          <p:nvSpPr>
            <p:cNvPr id="5952" name="Freeform 1690">
              <a:extLst>
                <a:ext uri="{FF2B5EF4-FFF2-40B4-BE49-F238E27FC236}">
                  <a16:creationId xmlns:a16="http://schemas.microsoft.com/office/drawing/2014/main" id="{6C5F6423-CAB3-3E43-A3CD-3A190F6E01B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3" name="Freeform 1691">
              <a:extLst>
                <a:ext uri="{FF2B5EF4-FFF2-40B4-BE49-F238E27FC236}">
                  <a16:creationId xmlns:a16="http://schemas.microsoft.com/office/drawing/2014/main" id="{686BF6EA-EC68-C245-BC2F-1110ACA5040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4" name="Freeform 1692">
              <a:extLst>
                <a:ext uri="{FF2B5EF4-FFF2-40B4-BE49-F238E27FC236}">
                  <a16:creationId xmlns:a16="http://schemas.microsoft.com/office/drawing/2014/main" id="{E6D05417-47AD-124B-9F6E-152B47719FC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5" name="Freeform 1693">
              <a:extLst>
                <a:ext uri="{FF2B5EF4-FFF2-40B4-BE49-F238E27FC236}">
                  <a16:creationId xmlns:a16="http://schemas.microsoft.com/office/drawing/2014/main" id="{4B17099E-FD50-A242-9F2C-BFF60CDD08D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56" name="Group 1684">
            <a:extLst>
              <a:ext uri="{FF2B5EF4-FFF2-40B4-BE49-F238E27FC236}">
                <a16:creationId xmlns:a16="http://schemas.microsoft.com/office/drawing/2014/main" id="{AE56DFCB-07AC-CF46-B330-A0D20AF0A6C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73192" y="1507099"/>
            <a:ext cx="75193" cy="73152"/>
            <a:chOff x="4512" y="2592"/>
            <a:chExt cx="328" cy="320"/>
          </a:xfrm>
        </p:grpSpPr>
        <p:sp>
          <p:nvSpPr>
            <p:cNvPr id="5957" name="Freeform 1685">
              <a:extLst>
                <a:ext uri="{FF2B5EF4-FFF2-40B4-BE49-F238E27FC236}">
                  <a16:creationId xmlns:a16="http://schemas.microsoft.com/office/drawing/2014/main" id="{7B433252-66EC-4840-90E8-D0BD3DA3589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8" name="Freeform 1686">
              <a:extLst>
                <a:ext uri="{FF2B5EF4-FFF2-40B4-BE49-F238E27FC236}">
                  <a16:creationId xmlns:a16="http://schemas.microsoft.com/office/drawing/2014/main" id="{814D39BD-0C7B-FF43-B115-60D3AD4E876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59" name="Freeform 1687">
              <a:extLst>
                <a:ext uri="{FF2B5EF4-FFF2-40B4-BE49-F238E27FC236}">
                  <a16:creationId xmlns:a16="http://schemas.microsoft.com/office/drawing/2014/main" id="{DACB7F90-7C3F-2F43-A6C0-F13C4A90650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60" name="Freeform 1688">
              <a:extLst>
                <a:ext uri="{FF2B5EF4-FFF2-40B4-BE49-F238E27FC236}">
                  <a16:creationId xmlns:a16="http://schemas.microsoft.com/office/drawing/2014/main" id="{3B070663-D895-7047-BD8E-8D7ABC20FD1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61" name="Group 1684">
            <a:extLst>
              <a:ext uri="{FF2B5EF4-FFF2-40B4-BE49-F238E27FC236}">
                <a16:creationId xmlns:a16="http://schemas.microsoft.com/office/drawing/2014/main" id="{B5A19250-418F-4F4E-8262-75930CF7722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03784" y="1490437"/>
            <a:ext cx="75193" cy="73152"/>
            <a:chOff x="4512" y="2592"/>
            <a:chExt cx="328" cy="320"/>
          </a:xfrm>
        </p:grpSpPr>
        <p:sp>
          <p:nvSpPr>
            <p:cNvPr id="5962" name="Freeform 1685">
              <a:extLst>
                <a:ext uri="{FF2B5EF4-FFF2-40B4-BE49-F238E27FC236}">
                  <a16:creationId xmlns:a16="http://schemas.microsoft.com/office/drawing/2014/main" id="{8A85EC2C-59FB-7F4B-9F7E-900531A8BC2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63" name="Freeform 1686">
              <a:extLst>
                <a:ext uri="{FF2B5EF4-FFF2-40B4-BE49-F238E27FC236}">
                  <a16:creationId xmlns:a16="http://schemas.microsoft.com/office/drawing/2014/main" id="{D6FF5815-DFD8-164A-8237-C0837FBC511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64" name="Freeform 1687">
              <a:extLst>
                <a:ext uri="{FF2B5EF4-FFF2-40B4-BE49-F238E27FC236}">
                  <a16:creationId xmlns:a16="http://schemas.microsoft.com/office/drawing/2014/main" id="{8665CB1C-AB1A-7142-B88E-ADD15F89105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65" name="Freeform 1688">
              <a:extLst>
                <a:ext uri="{FF2B5EF4-FFF2-40B4-BE49-F238E27FC236}">
                  <a16:creationId xmlns:a16="http://schemas.microsoft.com/office/drawing/2014/main" id="{8B349A3F-7707-4443-A59F-DFEEB35B391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66" name="TextBox 5965">
            <a:extLst>
              <a:ext uri="{FF2B5EF4-FFF2-40B4-BE49-F238E27FC236}">
                <a16:creationId xmlns:a16="http://schemas.microsoft.com/office/drawing/2014/main" id="{839BB8D0-761A-B547-8A81-2EBD6BA18CD5}"/>
              </a:ext>
            </a:extLst>
          </p:cNvPr>
          <p:cNvSpPr txBox="1"/>
          <p:nvPr/>
        </p:nvSpPr>
        <p:spPr>
          <a:xfrm>
            <a:off x="4208340" y="1690573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967" name="Group 1689">
            <a:extLst>
              <a:ext uri="{FF2B5EF4-FFF2-40B4-BE49-F238E27FC236}">
                <a16:creationId xmlns:a16="http://schemas.microsoft.com/office/drawing/2014/main" id="{25462107-379D-804B-BC60-F7C2E9AD7AB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69956" y="1447520"/>
            <a:ext cx="75193" cy="73152"/>
            <a:chOff x="4512" y="2592"/>
            <a:chExt cx="328" cy="320"/>
          </a:xfrm>
        </p:grpSpPr>
        <p:sp>
          <p:nvSpPr>
            <p:cNvPr id="5968" name="Freeform 1690">
              <a:extLst>
                <a:ext uri="{FF2B5EF4-FFF2-40B4-BE49-F238E27FC236}">
                  <a16:creationId xmlns:a16="http://schemas.microsoft.com/office/drawing/2014/main" id="{59FC4D15-3898-CE44-BE57-9D9E10442E5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69" name="Freeform 1691">
              <a:extLst>
                <a:ext uri="{FF2B5EF4-FFF2-40B4-BE49-F238E27FC236}">
                  <a16:creationId xmlns:a16="http://schemas.microsoft.com/office/drawing/2014/main" id="{3CE32BA7-55A3-454A-A56A-58A55FAC0D1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0" name="Freeform 1692">
              <a:extLst>
                <a:ext uri="{FF2B5EF4-FFF2-40B4-BE49-F238E27FC236}">
                  <a16:creationId xmlns:a16="http://schemas.microsoft.com/office/drawing/2014/main" id="{5DD9EF05-701D-3E4B-A640-CA9E908C90B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1" name="Freeform 1693">
              <a:extLst>
                <a:ext uri="{FF2B5EF4-FFF2-40B4-BE49-F238E27FC236}">
                  <a16:creationId xmlns:a16="http://schemas.microsoft.com/office/drawing/2014/main" id="{2E8B612C-3680-BD4C-AEC3-7DB3DBBA95A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72" name="Group 1689">
            <a:extLst>
              <a:ext uri="{FF2B5EF4-FFF2-40B4-BE49-F238E27FC236}">
                <a16:creationId xmlns:a16="http://schemas.microsoft.com/office/drawing/2014/main" id="{79AB377F-E829-E24F-A66B-2E0D21A9079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60740" y="1319415"/>
            <a:ext cx="75193" cy="73152"/>
            <a:chOff x="4512" y="2592"/>
            <a:chExt cx="328" cy="320"/>
          </a:xfrm>
        </p:grpSpPr>
        <p:sp>
          <p:nvSpPr>
            <p:cNvPr id="5973" name="Freeform 1690">
              <a:extLst>
                <a:ext uri="{FF2B5EF4-FFF2-40B4-BE49-F238E27FC236}">
                  <a16:creationId xmlns:a16="http://schemas.microsoft.com/office/drawing/2014/main" id="{395C5FC3-45F1-1D48-A071-9C2B4F2F25F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4" name="Freeform 1691">
              <a:extLst>
                <a:ext uri="{FF2B5EF4-FFF2-40B4-BE49-F238E27FC236}">
                  <a16:creationId xmlns:a16="http://schemas.microsoft.com/office/drawing/2014/main" id="{24D36766-BAEE-FA4A-BA4E-E697A76261E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5" name="Freeform 1692">
              <a:extLst>
                <a:ext uri="{FF2B5EF4-FFF2-40B4-BE49-F238E27FC236}">
                  <a16:creationId xmlns:a16="http://schemas.microsoft.com/office/drawing/2014/main" id="{2A7D5E0C-8B3A-0A49-AD61-0EC17008F09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6" name="Freeform 1693">
              <a:extLst>
                <a:ext uri="{FF2B5EF4-FFF2-40B4-BE49-F238E27FC236}">
                  <a16:creationId xmlns:a16="http://schemas.microsoft.com/office/drawing/2014/main" id="{071471BE-7AEA-BF46-865B-8377744061D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77" name="Group 1684">
            <a:extLst>
              <a:ext uri="{FF2B5EF4-FFF2-40B4-BE49-F238E27FC236}">
                <a16:creationId xmlns:a16="http://schemas.microsoft.com/office/drawing/2014/main" id="{862C5833-3D38-504D-95AC-247CA2C242E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90029" y="1618436"/>
            <a:ext cx="75193" cy="73152"/>
            <a:chOff x="4512" y="2592"/>
            <a:chExt cx="328" cy="320"/>
          </a:xfrm>
        </p:grpSpPr>
        <p:sp>
          <p:nvSpPr>
            <p:cNvPr id="5978" name="Freeform 1685">
              <a:extLst>
                <a:ext uri="{FF2B5EF4-FFF2-40B4-BE49-F238E27FC236}">
                  <a16:creationId xmlns:a16="http://schemas.microsoft.com/office/drawing/2014/main" id="{A9B42F4D-9A67-A64F-82C5-33F6D9B026E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79" name="Freeform 1686">
              <a:extLst>
                <a:ext uri="{FF2B5EF4-FFF2-40B4-BE49-F238E27FC236}">
                  <a16:creationId xmlns:a16="http://schemas.microsoft.com/office/drawing/2014/main" id="{EB3073F8-2108-3241-A03F-EB3E21C908E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80" name="Freeform 1687">
              <a:extLst>
                <a:ext uri="{FF2B5EF4-FFF2-40B4-BE49-F238E27FC236}">
                  <a16:creationId xmlns:a16="http://schemas.microsoft.com/office/drawing/2014/main" id="{8A12C578-F37C-6E4E-9749-2BE44614149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81" name="Freeform 1688">
              <a:extLst>
                <a:ext uri="{FF2B5EF4-FFF2-40B4-BE49-F238E27FC236}">
                  <a16:creationId xmlns:a16="http://schemas.microsoft.com/office/drawing/2014/main" id="{FEA0A910-25C3-6C48-B198-86890125FC6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82" name="Group 1684">
            <a:extLst>
              <a:ext uri="{FF2B5EF4-FFF2-40B4-BE49-F238E27FC236}">
                <a16:creationId xmlns:a16="http://schemas.microsoft.com/office/drawing/2014/main" id="{000FED0B-D698-FD45-875D-CD8D2FF5B1D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56184" y="1642837"/>
            <a:ext cx="75193" cy="73152"/>
            <a:chOff x="4512" y="2592"/>
            <a:chExt cx="328" cy="320"/>
          </a:xfrm>
        </p:grpSpPr>
        <p:sp>
          <p:nvSpPr>
            <p:cNvPr id="5983" name="Freeform 1685">
              <a:extLst>
                <a:ext uri="{FF2B5EF4-FFF2-40B4-BE49-F238E27FC236}">
                  <a16:creationId xmlns:a16="http://schemas.microsoft.com/office/drawing/2014/main" id="{6754D74F-5621-D140-B4C2-6A7196E114D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84" name="Freeform 1686">
              <a:extLst>
                <a:ext uri="{FF2B5EF4-FFF2-40B4-BE49-F238E27FC236}">
                  <a16:creationId xmlns:a16="http://schemas.microsoft.com/office/drawing/2014/main" id="{64A8B334-7E03-3140-A8CC-726D9DFA359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85" name="Freeform 1687">
              <a:extLst>
                <a:ext uri="{FF2B5EF4-FFF2-40B4-BE49-F238E27FC236}">
                  <a16:creationId xmlns:a16="http://schemas.microsoft.com/office/drawing/2014/main" id="{43D2646F-7563-B34F-BED1-BC2B4D148B9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86" name="Freeform 1688">
              <a:extLst>
                <a:ext uri="{FF2B5EF4-FFF2-40B4-BE49-F238E27FC236}">
                  <a16:creationId xmlns:a16="http://schemas.microsoft.com/office/drawing/2014/main" id="{60341009-34F9-784B-8B11-17B55981ED9D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87" name="TextBox 5986">
            <a:extLst>
              <a:ext uri="{FF2B5EF4-FFF2-40B4-BE49-F238E27FC236}">
                <a16:creationId xmlns:a16="http://schemas.microsoft.com/office/drawing/2014/main" id="{331FEDC7-A4DC-8740-933D-4AB6229AEA7B}"/>
              </a:ext>
            </a:extLst>
          </p:cNvPr>
          <p:cNvSpPr txBox="1"/>
          <p:nvPr/>
        </p:nvSpPr>
        <p:spPr>
          <a:xfrm>
            <a:off x="4242216" y="1648232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988" name="Group 1689">
            <a:extLst>
              <a:ext uri="{FF2B5EF4-FFF2-40B4-BE49-F238E27FC236}">
                <a16:creationId xmlns:a16="http://schemas.microsoft.com/office/drawing/2014/main" id="{452A3128-54EE-6D45-B78C-8B9B1B0A3EA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96871" y="1353725"/>
            <a:ext cx="75193" cy="73152"/>
            <a:chOff x="4512" y="2592"/>
            <a:chExt cx="328" cy="320"/>
          </a:xfrm>
        </p:grpSpPr>
        <p:sp>
          <p:nvSpPr>
            <p:cNvPr id="5989" name="Freeform 1690">
              <a:extLst>
                <a:ext uri="{FF2B5EF4-FFF2-40B4-BE49-F238E27FC236}">
                  <a16:creationId xmlns:a16="http://schemas.microsoft.com/office/drawing/2014/main" id="{3E74C2BB-7E32-7F42-8511-3CF6B5D4BEF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90" name="Freeform 1691">
              <a:extLst>
                <a:ext uri="{FF2B5EF4-FFF2-40B4-BE49-F238E27FC236}">
                  <a16:creationId xmlns:a16="http://schemas.microsoft.com/office/drawing/2014/main" id="{0FE7128D-0129-BA40-AD45-3D98277486E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91" name="Freeform 1692">
              <a:extLst>
                <a:ext uri="{FF2B5EF4-FFF2-40B4-BE49-F238E27FC236}">
                  <a16:creationId xmlns:a16="http://schemas.microsoft.com/office/drawing/2014/main" id="{7E7912B4-0E8E-4140-A2A1-7D9DB816BE8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92" name="Freeform 1693">
              <a:extLst>
                <a:ext uri="{FF2B5EF4-FFF2-40B4-BE49-F238E27FC236}">
                  <a16:creationId xmlns:a16="http://schemas.microsoft.com/office/drawing/2014/main" id="{E70572B4-8C12-6848-88D6-51AD5A030B5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93" name="Group 1689">
            <a:extLst>
              <a:ext uri="{FF2B5EF4-FFF2-40B4-BE49-F238E27FC236}">
                <a16:creationId xmlns:a16="http://schemas.microsoft.com/office/drawing/2014/main" id="{B0BEC917-96D6-294D-B7D5-36AA7740B5D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49271" y="1378480"/>
            <a:ext cx="75193" cy="73152"/>
            <a:chOff x="4512" y="2592"/>
            <a:chExt cx="328" cy="320"/>
          </a:xfrm>
        </p:grpSpPr>
        <p:sp>
          <p:nvSpPr>
            <p:cNvPr id="5994" name="Freeform 1690">
              <a:extLst>
                <a:ext uri="{FF2B5EF4-FFF2-40B4-BE49-F238E27FC236}">
                  <a16:creationId xmlns:a16="http://schemas.microsoft.com/office/drawing/2014/main" id="{781F92DF-4F1F-5549-98C7-AAF30E481F6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95" name="Freeform 1691">
              <a:extLst>
                <a:ext uri="{FF2B5EF4-FFF2-40B4-BE49-F238E27FC236}">
                  <a16:creationId xmlns:a16="http://schemas.microsoft.com/office/drawing/2014/main" id="{B7540609-2189-F347-89D4-4224AFF2E8E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96" name="Freeform 1692">
              <a:extLst>
                <a:ext uri="{FF2B5EF4-FFF2-40B4-BE49-F238E27FC236}">
                  <a16:creationId xmlns:a16="http://schemas.microsoft.com/office/drawing/2014/main" id="{2B9ADFA5-1041-7943-8757-F3D80AE1200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97" name="Freeform 1693">
              <a:extLst>
                <a:ext uri="{FF2B5EF4-FFF2-40B4-BE49-F238E27FC236}">
                  <a16:creationId xmlns:a16="http://schemas.microsoft.com/office/drawing/2014/main" id="{38EE895E-AD42-9D4A-A3F9-AA5DAF1CD6E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98" name="Group 1684">
            <a:extLst>
              <a:ext uri="{FF2B5EF4-FFF2-40B4-BE49-F238E27FC236}">
                <a16:creationId xmlns:a16="http://schemas.microsoft.com/office/drawing/2014/main" id="{7D4E3E00-4959-1243-BA0E-D3D122B2867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02303" y="1531854"/>
            <a:ext cx="75193" cy="73152"/>
            <a:chOff x="4512" y="2592"/>
            <a:chExt cx="328" cy="320"/>
          </a:xfrm>
        </p:grpSpPr>
        <p:sp>
          <p:nvSpPr>
            <p:cNvPr id="5999" name="Freeform 1685">
              <a:extLst>
                <a:ext uri="{FF2B5EF4-FFF2-40B4-BE49-F238E27FC236}">
                  <a16:creationId xmlns:a16="http://schemas.microsoft.com/office/drawing/2014/main" id="{0723DB3F-824B-6F49-B448-D87E01EE371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00" name="Freeform 1686">
              <a:extLst>
                <a:ext uri="{FF2B5EF4-FFF2-40B4-BE49-F238E27FC236}">
                  <a16:creationId xmlns:a16="http://schemas.microsoft.com/office/drawing/2014/main" id="{2E72D102-4C4C-2F43-BD0D-FBDB45991C5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01" name="Freeform 1687">
              <a:extLst>
                <a:ext uri="{FF2B5EF4-FFF2-40B4-BE49-F238E27FC236}">
                  <a16:creationId xmlns:a16="http://schemas.microsoft.com/office/drawing/2014/main" id="{DD6116E2-A7C3-EC47-A4DC-0A0AF3C1146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02" name="Freeform 1688">
              <a:extLst>
                <a:ext uri="{FF2B5EF4-FFF2-40B4-BE49-F238E27FC236}">
                  <a16:creationId xmlns:a16="http://schemas.microsoft.com/office/drawing/2014/main" id="{1BD8267D-04FA-574E-B472-414AB31A1AA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03" name="Group 1684">
            <a:extLst>
              <a:ext uri="{FF2B5EF4-FFF2-40B4-BE49-F238E27FC236}">
                <a16:creationId xmlns:a16="http://schemas.microsoft.com/office/drawing/2014/main" id="{8305D398-544A-8E45-97E6-061B36B73BD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94612" y="1498487"/>
            <a:ext cx="75193" cy="73152"/>
            <a:chOff x="4512" y="2592"/>
            <a:chExt cx="328" cy="320"/>
          </a:xfrm>
        </p:grpSpPr>
        <p:sp>
          <p:nvSpPr>
            <p:cNvPr id="6004" name="Freeform 1685">
              <a:extLst>
                <a:ext uri="{FF2B5EF4-FFF2-40B4-BE49-F238E27FC236}">
                  <a16:creationId xmlns:a16="http://schemas.microsoft.com/office/drawing/2014/main" id="{50F9B0F6-B2CE-2C47-9996-F7E30EDCF80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05" name="Freeform 1686">
              <a:extLst>
                <a:ext uri="{FF2B5EF4-FFF2-40B4-BE49-F238E27FC236}">
                  <a16:creationId xmlns:a16="http://schemas.microsoft.com/office/drawing/2014/main" id="{5F159B23-E164-2B4C-A55E-431FE29CE88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06" name="Freeform 1687">
              <a:extLst>
                <a:ext uri="{FF2B5EF4-FFF2-40B4-BE49-F238E27FC236}">
                  <a16:creationId xmlns:a16="http://schemas.microsoft.com/office/drawing/2014/main" id="{272CE3E4-3E0C-1D41-8BBA-0F486A3E471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07" name="Freeform 1688">
              <a:extLst>
                <a:ext uri="{FF2B5EF4-FFF2-40B4-BE49-F238E27FC236}">
                  <a16:creationId xmlns:a16="http://schemas.microsoft.com/office/drawing/2014/main" id="{5A9FA718-0BDA-0640-A6E1-A4FF19BD086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08" name="TextBox 6007">
            <a:extLst>
              <a:ext uri="{FF2B5EF4-FFF2-40B4-BE49-F238E27FC236}">
                <a16:creationId xmlns:a16="http://schemas.microsoft.com/office/drawing/2014/main" id="{535A576B-4382-F24C-8398-FB0DFD72C6F0}"/>
              </a:ext>
            </a:extLst>
          </p:cNvPr>
          <p:cNvSpPr txBox="1"/>
          <p:nvPr/>
        </p:nvSpPr>
        <p:spPr>
          <a:xfrm>
            <a:off x="3776907" y="1334310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6009" name="Group 1689">
            <a:extLst>
              <a:ext uri="{FF2B5EF4-FFF2-40B4-BE49-F238E27FC236}">
                <a16:creationId xmlns:a16="http://schemas.microsoft.com/office/drawing/2014/main" id="{6ED96C0F-E707-4E40-9AEA-663DDF53FED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38434" y="1531854"/>
            <a:ext cx="75193" cy="73152"/>
            <a:chOff x="4512" y="2592"/>
            <a:chExt cx="328" cy="320"/>
          </a:xfrm>
        </p:grpSpPr>
        <p:sp>
          <p:nvSpPr>
            <p:cNvPr id="6010" name="Freeform 1690">
              <a:extLst>
                <a:ext uri="{FF2B5EF4-FFF2-40B4-BE49-F238E27FC236}">
                  <a16:creationId xmlns:a16="http://schemas.microsoft.com/office/drawing/2014/main" id="{96FEA43A-1E4A-FB40-A9B4-35E268EDF67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11" name="Freeform 1691">
              <a:extLst>
                <a:ext uri="{FF2B5EF4-FFF2-40B4-BE49-F238E27FC236}">
                  <a16:creationId xmlns:a16="http://schemas.microsoft.com/office/drawing/2014/main" id="{38D8413A-EA55-8B43-80A1-EECCAA726B3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12" name="Freeform 1692">
              <a:extLst>
                <a:ext uri="{FF2B5EF4-FFF2-40B4-BE49-F238E27FC236}">
                  <a16:creationId xmlns:a16="http://schemas.microsoft.com/office/drawing/2014/main" id="{D35B33E6-16FC-E74D-8EB9-946A5441D95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13" name="Freeform 1693">
              <a:extLst>
                <a:ext uri="{FF2B5EF4-FFF2-40B4-BE49-F238E27FC236}">
                  <a16:creationId xmlns:a16="http://schemas.microsoft.com/office/drawing/2014/main" id="{F1BF8D7A-1248-0641-8123-A5FCEFD9D92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14" name="Group 1689">
            <a:extLst>
              <a:ext uri="{FF2B5EF4-FFF2-40B4-BE49-F238E27FC236}">
                <a16:creationId xmlns:a16="http://schemas.microsoft.com/office/drawing/2014/main" id="{517BC080-0E00-1B40-8284-A734A02BCD8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24188" y="1625385"/>
            <a:ext cx="75193" cy="73152"/>
            <a:chOff x="4512" y="2592"/>
            <a:chExt cx="328" cy="320"/>
          </a:xfrm>
        </p:grpSpPr>
        <p:sp>
          <p:nvSpPr>
            <p:cNvPr id="6015" name="Freeform 1690">
              <a:extLst>
                <a:ext uri="{FF2B5EF4-FFF2-40B4-BE49-F238E27FC236}">
                  <a16:creationId xmlns:a16="http://schemas.microsoft.com/office/drawing/2014/main" id="{B1B106F5-5B29-004F-B1E8-D9E4DDB485C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16" name="Freeform 1691">
              <a:extLst>
                <a:ext uri="{FF2B5EF4-FFF2-40B4-BE49-F238E27FC236}">
                  <a16:creationId xmlns:a16="http://schemas.microsoft.com/office/drawing/2014/main" id="{002E9B00-3C04-BD49-8C26-B8DE055DD30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17" name="Freeform 1692">
              <a:extLst>
                <a:ext uri="{FF2B5EF4-FFF2-40B4-BE49-F238E27FC236}">
                  <a16:creationId xmlns:a16="http://schemas.microsoft.com/office/drawing/2014/main" id="{CDFE5744-72E0-FD4A-8EC7-CFA2C205CFE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18" name="Freeform 1693">
              <a:extLst>
                <a:ext uri="{FF2B5EF4-FFF2-40B4-BE49-F238E27FC236}">
                  <a16:creationId xmlns:a16="http://schemas.microsoft.com/office/drawing/2014/main" id="{7DA157B1-AD3A-7044-8719-A6228A2B870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19" name="Group 1684">
            <a:extLst>
              <a:ext uri="{FF2B5EF4-FFF2-40B4-BE49-F238E27FC236}">
                <a16:creationId xmlns:a16="http://schemas.microsoft.com/office/drawing/2014/main" id="{6ACE6375-AC78-344F-A0FC-8114E266D29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51781" y="1430398"/>
            <a:ext cx="75193" cy="73152"/>
            <a:chOff x="4512" y="2592"/>
            <a:chExt cx="328" cy="320"/>
          </a:xfrm>
        </p:grpSpPr>
        <p:sp>
          <p:nvSpPr>
            <p:cNvPr id="6020" name="Freeform 1685">
              <a:extLst>
                <a:ext uri="{FF2B5EF4-FFF2-40B4-BE49-F238E27FC236}">
                  <a16:creationId xmlns:a16="http://schemas.microsoft.com/office/drawing/2014/main" id="{1020C4A2-C3EB-BA4C-8013-7F56672DE5B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21" name="Freeform 1686">
              <a:extLst>
                <a:ext uri="{FF2B5EF4-FFF2-40B4-BE49-F238E27FC236}">
                  <a16:creationId xmlns:a16="http://schemas.microsoft.com/office/drawing/2014/main" id="{1B478C35-DF4A-7541-AA40-6216B2F1374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22" name="Freeform 1687">
              <a:extLst>
                <a:ext uri="{FF2B5EF4-FFF2-40B4-BE49-F238E27FC236}">
                  <a16:creationId xmlns:a16="http://schemas.microsoft.com/office/drawing/2014/main" id="{C535671B-5CB3-A441-8698-246E1603835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23" name="Freeform 1688">
              <a:extLst>
                <a:ext uri="{FF2B5EF4-FFF2-40B4-BE49-F238E27FC236}">
                  <a16:creationId xmlns:a16="http://schemas.microsoft.com/office/drawing/2014/main" id="{A0904DFB-1E7F-BB40-81C4-8B4716E807CD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24" name="Group 1684">
            <a:extLst>
              <a:ext uri="{FF2B5EF4-FFF2-40B4-BE49-F238E27FC236}">
                <a16:creationId xmlns:a16="http://schemas.microsoft.com/office/drawing/2014/main" id="{D45D586A-19BB-4B46-BE36-985D1CB5902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00740" y="1642047"/>
            <a:ext cx="75193" cy="73152"/>
            <a:chOff x="4512" y="2592"/>
            <a:chExt cx="328" cy="320"/>
          </a:xfrm>
        </p:grpSpPr>
        <p:sp>
          <p:nvSpPr>
            <p:cNvPr id="6025" name="Freeform 1685">
              <a:extLst>
                <a:ext uri="{FF2B5EF4-FFF2-40B4-BE49-F238E27FC236}">
                  <a16:creationId xmlns:a16="http://schemas.microsoft.com/office/drawing/2014/main" id="{9A73D1EF-5E24-1E49-BA1D-BE534EE58E5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26" name="Freeform 1686">
              <a:extLst>
                <a:ext uri="{FF2B5EF4-FFF2-40B4-BE49-F238E27FC236}">
                  <a16:creationId xmlns:a16="http://schemas.microsoft.com/office/drawing/2014/main" id="{07C2796F-3E54-BB42-8736-09C5E22C1C3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27" name="Freeform 1687">
              <a:extLst>
                <a:ext uri="{FF2B5EF4-FFF2-40B4-BE49-F238E27FC236}">
                  <a16:creationId xmlns:a16="http://schemas.microsoft.com/office/drawing/2014/main" id="{E69CB741-DB0F-5A49-805A-625626553F7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28" name="Freeform 1688">
              <a:extLst>
                <a:ext uri="{FF2B5EF4-FFF2-40B4-BE49-F238E27FC236}">
                  <a16:creationId xmlns:a16="http://schemas.microsoft.com/office/drawing/2014/main" id="{454B6534-1C20-A346-A04C-6CD6C2CEBDE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29" name="TextBox 6028">
            <a:extLst>
              <a:ext uri="{FF2B5EF4-FFF2-40B4-BE49-F238E27FC236}">
                <a16:creationId xmlns:a16="http://schemas.microsoft.com/office/drawing/2014/main" id="{3C67895B-3D83-6443-9AFD-D58E95AAC080}"/>
              </a:ext>
            </a:extLst>
          </p:cNvPr>
          <p:cNvSpPr txBox="1"/>
          <p:nvPr/>
        </p:nvSpPr>
        <p:spPr>
          <a:xfrm>
            <a:off x="4208340" y="1690573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6030" name="Group 1689">
            <a:extLst>
              <a:ext uri="{FF2B5EF4-FFF2-40B4-BE49-F238E27FC236}">
                <a16:creationId xmlns:a16="http://schemas.microsoft.com/office/drawing/2014/main" id="{6CD6C04E-2818-D849-B47F-8C19C510967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25592" y="1481370"/>
            <a:ext cx="75193" cy="73152"/>
            <a:chOff x="4512" y="2592"/>
            <a:chExt cx="328" cy="320"/>
          </a:xfrm>
        </p:grpSpPr>
        <p:sp>
          <p:nvSpPr>
            <p:cNvPr id="6031" name="Freeform 1690">
              <a:extLst>
                <a:ext uri="{FF2B5EF4-FFF2-40B4-BE49-F238E27FC236}">
                  <a16:creationId xmlns:a16="http://schemas.microsoft.com/office/drawing/2014/main" id="{A0D24E25-55F8-4F40-84DA-028914DB158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2" name="Freeform 1691">
              <a:extLst>
                <a:ext uri="{FF2B5EF4-FFF2-40B4-BE49-F238E27FC236}">
                  <a16:creationId xmlns:a16="http://schemas.microsoft.com/office/drawing/2014/main" id="{65B03039-F4E3-5245-9F5D-C64284D15FD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3" name="Freeform 1692">
              <a:extLst>
                <a:ext uri="{FF2B5EF4-FFF2-40B4-BE49-F238E27FC236}">
                  <a16:creationId xmlns:a16="http://schemas.microsoft.com/office/drawing/2014/main" id="{9AD75882-BF7A-D449-97FD-BC25927501E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4" name="Freeform 1693">
              <a:extLst>
                <a:ext uri="{FF2B5EF4-FFF2-40B4-BE49-F238E27FC236}">
                  <a16:creationId xmlns:a16="http://schemas.microsoft.com/office/drawing/2014/main" id="{A839E7BE-4E7D-F048-B7E8-214EF33FCF4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35" name="Group 1689">
            <a:extLst>
              <a:ext uri="{FF2B5EF4-FFF2-40B4-BE49-F238E27FC236}">
                <a16:creationId xmlns:a16="http://schemas.microsoft.com/office/drawing/2014/main" id="{DBDF4230-A5FC-E348-BD76-A48417839E2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77992" y="1506125"/>
            <a:ext cx="75193" cy="73152"/>
            <a:chOff x="4512" y="2592"/>
            <a:chExt cx="328" cy="320"/>
          </a:xfrm>
        </p:grpSpPr>
        <p:sp>
          <p:nvSpPr>
            <p:cNvPr id="6036" name="Freeform 1690">
              <a:extLst>
                <a:ext uri="{FF2B5EF4-FFF2-40B4-BE49-F238E27FC236}">
                  <a16:creationId xmlns:a16="http://schemas.microsoft.com/office/drawing/2014/main" id="{8DE0097F-147B-C54F-A96D-5091967EF7F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7" name="Freeform 1691">
              <a:extLst>
                <a:ext uri="{FF2B5EF4-FFF2-40B4-BE49-F238E27FC236}">
                  <a16:creationId xmlns:a16="http://schemas.microsoft.com/office/drawing/2014/main" id="{CC9E40EC-F78D-3644-9E59-1EB3049A4AB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8" name="Freeform 1692">
              <a:extLst>
                <a:ext uri="{FF2B5EF4-FFF2-40B4-BE49-F238E27FC236}">
                  <a16:creationId xmlns:a16="http://schemas.microsoft.com/office/drawing/2014/main" id="{19A30316-3C41-2347-86A8-B4EDF8AD46B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39" name="Freeform 1693">
              <a:extLst>
                <a:ext uri="{FF2B5EF4-FFF2-40B4-BE49-F238E27FC236}">
                  <a16:creationId xmlns:a16="http://schemas.microsoft.com/office/drawing/2014/main" id="{F6D428AB-CAC1-CE4C-8D23-8657F3AD777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0" name="Group 1684">
            <a:extLst>
              <a:ext uri="{FF2B5EF4-FFF2-40B4-BE49-F238E27FC236}">
                <a16:creationId xmlns:a16="http://schemas.microsoft.com/office/drawing/2014/main" id="{DADD4DA4-7261-8749-B265-F22898270A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25592" y="1659499"/>
            <a:ext cx="75193" cy="73152"/>
            <a:chOff x="4512" y="2592"/>
            <a:chExt cx="328" cy="320"/>
          </a:xfrm>
        </p:grpSpPr>
        <p:sp>
          <p:nvSpPr>
            <p:cNvPr id="6041" name="Freeform 1685">
              <a:extLst>
                <a:ext uri="{FF2B5EF4-FFF2-40B4-BE49-F238E27FC236}">
                  <a16:creationId xmlns:a16="http://schemas.microsoft.com/office/drawing/2014/main" id="{FD0D7C7C-85BD-4D48-9D51-EBC742CB1CA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2" name="Freeform 1686">
              <a:extLst>
                <a:ext uri="{FF2B5EF4-FFF2-40B4-BE49-F238E27FC236}">
                  <a16:creationId xmlns:a16="http://schemas.microsoft.com/office/drawing/2014/main" id="{CD0E8F6C-14CE-5B47-849A-CDD60392035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" name="Freeform 1687">
              <a:extLst>
                <a:ext uri="{FF2B5EF4-FFF2-40B4-BE49-F238E27FC236}">
                  <a16:creationId xmlns:a16="http://schemas.microsoft.com/office/drawing/2014/main" id="{B732D523-06CA-D440-930E-2C0D4D04831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" name="Freeform 1688">
              <a:extLst>
                <a:ext uri="{FF2B5EF4-FFF2-40B4-BE49-F238E27FC236}">
                  <a16:creationId xmlns:a16="http://schemas.microsoft.com/office/drawing/2014/main" id="{912372CC-E6FE-6249-ACC0-37FCE51905C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5" name="Group 1684">
            <a:extLst>
              <a:ext uri="{FF2B5EF4-FFF2-40B4-BE49-F238E27FC236}">
                <a16:creationId xmlns:a16="http://schemas.microsoft.com/office/drawing/2014/main" id="{0676691D-1B56-B742-BAF8-CF0FFC0BCE0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56184" y="1642837"/>
            <a:ext cx="75193" cy="73152"/>
            <a:chOff x="4512" y="2592"/>
            <a:chExt cx="328" cy="320"/>
          </a:xfrm>
        </p:grpSpPr>
        <p:sp>
          <p:nvSpPr>
            <p:cNvPr id="6046" name="Freeform 1685">
              <a:extLst>
                <a:ext uri="{FF2B5EF4-FFF2-40B4-BE49-F238E27FC236}">
                  <a16:creationId xmlns:a16="http://schemas.microsoft.com/office/drawing/2014/main" id="{E1E9A98C-ED77-5D44-9684-F0D7948DC36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" name="Freeform 1686">
              <a:extLst>
                <a:ext uri="{FF2B5EF4-FFF2-40B4-BE49-F238E27FC236}">
                  <a16:creationId xmlns:a16="http://schemas.microsoft.com/office/drawing/2014/main" id="{C2692FF8-A5DD-FA4B-A6A3-48DDB6E45F6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8" name="Freeform 1687">
              <a:extLst>
                <a:ext uri="{FF2B5EF4-FFF2-40B4-BE49-F238E27FC236}">
                  <a16:creationId xmlns:a16="http://schemas.microsoft.com/office/drawing/2014/main" id="{42F3E6C9-5A72-1C49-BFBD-05CE80BFE2D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9" name="Freeform 1688">
              <a:extLst>
                <a:ext uri="{FF2B5EF4-FFF2-40B4-BE49-F238E27FC236}">
                  <a16:creationId xmlns:a16="http://schemas.microsoft.com/office/drawing/2014/main" id="{0C64E9FE-FEB4-3C4F-B0EF-8313A1EE17F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50" name="Group 1689">
            <a:extLst>
              <a:ext uri="{FF2B5EF4-FFF2-40B4-BE49-F238E27FC236}">
                <a16:creationId xmlns:a16="http://schemas.microsoft.com/office/drawing/2014/main" id="{138B2E67-AE65-9D46-8F8F-F62AF1AA704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22356" y="1599920"/>
            <a:ext cx="75193" cy="73152"/>
            <a:chOff x="4512" y="2592"/>
            <a:chExt cx="328" cy="320"/>
          </a:xfrm>
        </p:grpSpPr>
        <p:sp>
          <p:nvSpPr>
            <p:cNvPr id="6051" name="Freeform 1690">
              <a:extLst>
                <a:ext uri="{FF2B5EF4-FFF2-40B4-BE49-F238E27FC236}">
                  <a16:creationId xmlns:a16="http://schemas.microsoft.com/office/drawing/2014/main" id="{4964A26F-46F6-5C4F-A33D-CF04C0EB31A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2" name="Freeform 1691">
              <a:extLst>
                <a:ext uri="{FF2B5EF4-FFF2-40B4-BE49-F238E27FC236}">
                  <a16:creationId xmlns:a16="http://schemas.microsoft.com/office/drawing/2014/main" id="{4DA32276-3783-0E48-8B70-FAC2EF1C0A7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3" name="Freeform 1692">
              <a:extLst>
                <a:ext uri="{FF2B5EF4-FFF2-40B4-BE49-F238E27FC236}">
                  <a16:creationId xmlns:a16="http://schemas.microsoft.com/office/drawing/2014/main" id="{3CBA72A1-BD4C-AE4F-A055-57A051D13CC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4" name="Freeform 1693">
              <a:extLst>
                <a:ext uri="{FF2B5EF4-FFF2-40B4-BE49-F238E27FC236}">
                  <a16:creationId xmlns:a16="http://schemas.microsoft.com/office/drawing/2014/main" id="{25B2DDEA-2986-AB48-AE2C-19BCA2C3169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55" name="Group 1689">
            <a:extLst>
              <a:ext uri="{FF2B5EF4-FFF2-40B4-BE49-F238E27FC236}">
                <a16:creationId xmlns:a16="http://schemas.microsoft.com/office/drawing/2014/main" id="{CA4929B1-3EF9-654A-B7F5-AC2B3D32F07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13140" y="1471815"/>
            <a:ext cx="75193" cy="73152"/>
            <a:chOff x="4512" y="2592"/>
            <a:chExt cx="328" cy="320"/>
          </a:xfrm>
        </p:grpSpPr>
        <p:sp>
          <p:nvSpPr>
            <p:cNvPr id="6056" name="Freeform 1690">
              <a:extLst>
                <a:ext uri="{FF2B5EF4-FFF2-40B4-BE49-F238E27FC236}">
                  <a16:creationId xmlns:a16="http://schemas.microsoft.com/office/drawing/2014/main" id="{07A239C1-1EF0-904B-9306-D02D08F7CC2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7" name="Freeform 1691">
              <a:extLst>
                <a:ext uri="{FF2B5EF4-FFF2-40B4-BE49-F238E27FC236}">
                  <a16:creationId xmlns:a16="http://schemas.microsoft.com/office/drawing/2014/main" id="{0F1E69F2-D5FA-7844-874A-0F68943597F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8" name="Freeform 1692">
              <a:extLst>
                <a:ext uri="{FF2B5EF4-FFF2-40B4-BE49-F238E27FC236}">
                  <a16:creationId xmlns:a16="http://schemas.microsoft.com/office/drawing/2014/main" id="{EF90DB37-68F6-A244-BD2D-B0D3A4B98A6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59" name="Freeform 1693">
              <a:extLst>
                <a:ext uri="{FF2B5EF4-FFF2-40B4-BE49-F238E27FC236}">
                  <a16:creationId xmlns:a16="http://schemas.microsoft.com/office/drawing/2014/main" id="{EE6603D2-9FCC-8940-BD91-61871393695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60" name="Group 1684">
            <a:extLst>
              <a:ext uri="{FF2B5EF4-FFF2-40B4-BE49-F238E27FC236}">
                <a16:creationId xmlns:a16="http://schemas.microsoft.com/office/drawing/2014/main" id="{490394F4-1072-D04F-97EA-34C9609E7C4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23905" y="1576095"/>
            <a:ext cx="75193" cy="73152"/>
            <a:chOff x="4512" y="2592"/>
            <a:chExt cx="328" cy="320"/>
          </a:xfrm>
        </p:grpSpPr>
        <p:sp>
          <p:nvSpPr>
            <p:cNvPr id="6061" name="Freeform 1685">
              <a:extLst>
                <a:ext uri="{FF2B5EF4-FFF2-40B4-BE49-F238E27FC236}">
                  <a16:creationId xmlns:a16="http://schemas.microsoft.com/office/drawing/2014/main" id="{19A5F3E9-C1E1-E74C-AA70-72B712713C8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62" name="Freeform 1686">
              <a:extLst>
                <a:ext uri="{FF2B5EF4-FFF2-40B4-BE49-F238E27FC236}">
                  <a16:creationId xmlns:a16="http://schemas.microsoft.com/office/drawing/2014/main" id="{67EC238B-8E0F-7A49-85A9-D1757ED86E2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63" name="Freeform 1687">
              <a:extLst>
                <a:ext uri="{FF2B5EF4-FFF2-40B4-BE49-F238E27FC236}">
                  <a16:creationId xmlns:a16="http://schemas.microsoft.com/office/drawing/2014/main" id="{1121A863-3987-E348-8602-DFE5CBA8E0C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64" name="Freeform 1688">
              <a:extLst>
                <a:ext uri="{FF2B5EF4-FFF2-40B4-BE49-F238E27FC236}">
                  <a16:creationId xmlns:a16="http://schemas.microsoft.com/office/drawing/2014/main" id="{3A27AA6D-42AA-DF42-B1BD-851DF150CC0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65" name="Group 1684">
            <a:extLst>
              <a:ext uri="{FF2B5EF4-FFF2-40B4-BE49-F238E27FC236}">
                <a16:creationId xmlns:a16="http://schemas.microsoft.com/office/drawing/2014/main" id="{1418F5DC-A18C-844D-A92F-1928A9B36C4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05400" y="1575095"/>
            <a:ext cx="75193" cy="73152"/>
            <a:chOff x="4512" y="2592"/>
            <a:chExt cx="328" cy="320"/>
          </a:xfrm>
        </p:grpSpPr>
        <p:sp>
          <p:nvSpPr>
            <p:cNvPr id="6066" name="Freeform 1685">
              <a:extLst>
                <a:ext uri="{FF2B5EF4-FFF2-40B4-BE49-F238E27FC236}">
                  <a16:creationId xmlns:a16="http://schemas.microsoft.com/office/drawing/2014/main" id="{8CE8D11A-24BC-E243-9EEF-C63D2469D25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67" name="Freeform 1686">
              <a:extLst>
                <a:ext uri="{FF2B5EF4-FFF2-40B4-BE49-F238E27FC236}">
                  <a16:creationId xmlns:a16="http://schemas.microsoft.com/office/drawing/2014/main" id="{6B47D43A-96C9-6743-9EC4-ADA790668C6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68" name="Freeform 1687">
              <a:extLst>
                <a:ext uri="{FF2B5EF4-FFF2-40B4-BE49-F238E27FC236}">
                  <a16:creationId xmlns:a16="http://schemas.microsoft.com/office/drawing/2014/main" id="{57BC2923-BAC9-1B4A-8727-49B6A26B4E7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69" name="Freeform 1688">
              <a:extLst>
                <a:ext uri="{FF2B5EF4-FFF2-40B4-BE49-F238E27FC236}">
                  <a16:creationId xmlns:a16="http://schemas.microsoft.com/office/drawing/2014/main" id="{58C16352-C0D9-3447-912A-C9EE725D54D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70" name="Group 1689">
            <a:extLst>
              <a:ext uri="{FF2B5EF4-FFF2-40B4-BE49-F238E27FC236}">
                <a16:creationId xmlns:a16="http://schemas.microsoft.com/office/drawing/2014/main" id="{C7CF3E52-BB11-0847-AEFA-C77FFBD91A9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49271" y="1506125"/>
            <a:ext cx="75193" cy="73152"/>
            <a:chOff x="4512" y="2592"/>
            <a:chExt cx="328" cy="320"/>
          </a:xfrm>
        </p:grpSpPr>
        <p:sp>
          <p:nvSpPr>
            <p:cNvPr id="6071" name="Freeform 1690">
              <a:extLst>
                <a:ext uri="{FF2B5EF4-FFF2-40B4-BE49-F238E27FC236}">
                  <a16:creationId xmlns:a16="http://schemas.microsoft.com/office/drawing/2014/main" id="{3AB91548-31DC-CA4E-B59E-D27804BC859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72" name="Freeform 1691">
              <a:extLst>
                <a:ext uri="{FF2B5EF4-FFF2-40B4-BE49-F238E27FC236}">
                  <a16:creationId xmlns:a16="http://schemas.microsoft.com/office/drawing/2014/main" id="{D6DED8A9-FBBA-7D40-9654-C49B86282A3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73" name="Freeform 1692">
              <a:extLst>
                <a:ext uri="{FF2B5EF4-FFF2-40B4-BE49-F238E27FC236}">
                  <a16:creationId xmlns:a16="http://schemas.microsoft.com/office/drawing/2014/main" id="{A9AEE80E-AE35-8046-8518-DE27C22E527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74" name="Freeform 1693">
              <a:extLst>
                <a:ext uri="{FF2B5EF4-FFF2-40B4-BE49-F238E27FC236}">
                  <a16:creationId xmlns:a16="http://schemas.microsoft.com/office/drawing/2014/main" id="{1633244E-37E5-784F-B1E1-90B9A6B7487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75" name="Group 1689">
            <a:extLst>
              <a:ext uri="{FF2B5EF4-FFF2-40B4-BE49-F238E27FC236}">
                <a16:creationId xmlns:a16="http://schemas.microsoft.com/office/drawing/2014/main" id="{AE458ED8-843E-504F-B440-21BE6F57093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01671" y="1530880"/>
            <a:ext cx="75193" cy="73152"/>
            <a:chOff x="4512" y="2592"/>
            <a:chExt cx="328" cy="320"/>
          </a:xfrm>
        </p:grpSpPr>
        <p:sp>
          <p:nvSpPr>
            <p:cNvPr id="6076" name="Freeform 1690">
              <a:extLst>
                <a:ext uri="{FF2B5EF4-FFF2-40B4-BE49-F238E27FC236}">
                  <a16:creationId xmlns:a16="http://schemas.microsoft.com/office/drawing/2014/main" id="{0BA96256-1727-7942-A6D5-398B84F4260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77" name="Freeform 1691">
              <a:extLst>
                <a:ext uri="{FF2B5EF4-FFF2-40B4-BE49-F238E27FC236}">
                  <a16:creationId xmlns:a16="http://schemas.microsoft.com/office/drawing/2014/main" id="{2173B3DA-0D11-AA4C-8701-1FF8892559B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78" name="Freeform 1692">
              <a:extLst>
                <a:ext uri="{FF2B5EF4-FFF2-40B4-BE49-F238E27FC236}">
                  <a16:creationId xmlns:a16="http://schemas.microsoft.com/office/drawing/2014/main" id="{6614C27B-94E4-8248-B5A2-2B820DAFC45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79" name="Freeform 1693">
              <a:extLst>
                <a:ext uri="{FF2B5EF4-FFF2-40B4-BE49-F238E27FC236}">
                  <a16:creationId xmlns:a16="http://schemas.microsoft.com/office/drawing/2014/main" id="{53CD7F0E-F67A-E049-B816-A210ACE5600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80" name="Group 1684">
            <a:extLst>
              <a:ext uri="{FF2B5EF4-FFF2-40B4-BE49-F238E27FC236}">
                <a16:creationId xmlns:a16="http://schemas.microsoft.com/office/drawing/2014/main" id="{826F25A2-FF5B-7D46-A874-FEAA72B2F46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54703" y="1684254"/>
            <a:ext cx="75193" cy="73152"/>
            <a:chOff x="4512" y="2592"/>
            <a:chExt cx="328" cy="320"/>
          </a:xfrm>
        </p:grpSpPr>
        <p:sp>
          <p:nvSpPr>
            <p:cNvPr id="6081" name="Freeform 1685">
              <a:extLst>
                <a:ext uri="{FF2B5EF4-FFF2-40B4-BE49-F238E27FC236}">
                  <a16:creationId xmlns:a16="http://schemas.microsoft.com/office/drawing/2014/main" id="{59262B5D-FCF0-9346-B438-74D062ACD38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82" name="Freeform 1686">
              <a:extLst>
                <a:ext uri="{FF2B5EF4-FFF2-40B4-BE49-F238E27FC236}">
                  <a16:creationId xmlns:a16="http://schemas.microsoft.com/office/drawing/2014/main" id="{6DD2AB5B-1A1D-A242-9400-E9EE95A58C3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83" name="Freeform 1687">
              <a:extLst>
                <a:ext uri="{FF2B5EF4-FFF2-40B4-BE49-F238E27FC236}">
                  <a16:creationId xmlns:a16="http://schemas.microsoft.com/office/drawing/2014/main" id="{733C92F9-47FB-B346-AD25-1682CEE2CD2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84" name="Freeform 1688">
              <a:extLst>
                <a:ext uri="{FF2B5EF4-FFF2-40B4-BE49-F238E27FC236}">
                  <a16:creationId xmlns:a16="http://schemas.microsoft.com/office/drawing/2014/main" id="{BCBFC508-4E3A-F748-BEA1-F5C28A586E8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85" name="Group 1684">
            <a:extLst>
              <a:ext uri="{FF2B5EF4-FFF2-40B4-BE49-F238E27FC236}">
                <a16:creationId xmlns:a16="http://schemas.microsoft.com/office/drawing/2014/main" id="{5A7BF482-29CE-4A4D-B902-91F9EE96090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47012" y="1650887"/>
            <a:ext cx="75193" cy="73152"/>
            <a:chOff x="4512" y="2592"/>
            <a:chExt cx="328" cy="320"/>
          </a:xfrm>
        </p:grpSpPr>
        <p:sp>
          <p:nvSpPr>
            <p:cNvPr id="6086" name="Freeform 1685">
              <a:extLst>
                <a:ext uri="{FF2B5EF4-FFF2-40B4-BE49-F238E27FC236}">
                  <a16:creationId xmlns:a16="http://schemas.microsoft.com/office/drawing/2014/main" id="{EC7736E9-ECF3-7D46-A5B9-FC87258CB4F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87" name="Freeform 1686">
              <a:extLst>
                <a:ext uri="{FF2B5EF4-FFF2-40B4-BE49-F238E27FC236}">
                  <a16:creationId xmlns:a16="http://schemas.microsoft.com/office/drawing/2014/main" id="{04B8F630-AAA8-B243-9B8C-D4BE308ADF5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88" name="Freeform 1687">
              <a:extLst>
                <a:ext uri="{FF2B5EF4-FFF2-40B4-BE49-F238E27FC236}">
                  <a16:creationId xmlns:a16="http://schemas.microsoft.com/office/drawing/2014/main" id="{27709F24-9E5F-5A42-8E04-21D5789D2A4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89" name="Freeform 1688">
              <a:extLst>
                <a:ext uri="{FF2B5EF4-FFF2-40B4-BE49-F238E27FC236}">
                  <a16:creationId xmlns:a16="http://schemas.microsoft.com/office/drawing/2014/main" id="{A62552CD-D4A5-924F-96B3-FB8605D2BAC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90" name="Group 1689">
            <a:extLst>
              <a:ext uri="{FF2B5EF4-FFF2-40B4-BE49-F238E27FC236}">
                <a16:creationId xmlns:a16="http://schemas.microsoft.com/office/drawing/2014/main" id="{67A8F748-B34B-8345-96F5-F97EDA907E9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90834" y="1684254"/>
            <a:ext cx="75193" cy="73152"/>
            <a:chOff x="4512" y="2592"/>
            <a:chExt cx="328" cy="320"/>
          </a:xfrm>
        </p:grpSpPr>
        <p:sp>
          <p:nvSpPr>
            <p:cNvPr id="6091" name="Freeform 1690">
              <a:extLst>
                <a:ext uri="{FF2B5EF4-FFF2-40B4-BE49-F238E27FC236}">
                  <a16:creationId xmlns:a16="http://schemas.microsoft.com/office/drawing/2014/main" id="{23F25FE1-7A41-E34E-B78D-6E97AA7D96E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92" name="Freeform 1691">
              <a:extLst>
                <a:ext uri="{FF2B5EF4-FFF2-40B4-BE49-F238E27FC236}">
                  <a16:creationId xmlns:a16="http://schemas.microsoft.com/office/drawing/2014/main" id="{C655D0CF-CFEE-E441-8839-7028D459902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93" name="Freeform 1692">
              <a:extLst>
                <a:ext uri="{FF2B5EF4-FFF2-40B4-BE49-F238E27FC236}">
                  <a16:creationId xmlns:a16="http://schemas.microsoft.com/office/drawing/2014/main" id="{BFDA5BF2-9BA2-B94F-950A-4DC0788A62F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94" name="Freeform 1693">
              <a:extLst>
                <a:ext uri="{FF2B5EF4-FFF2-40B4-BE49-F238E27FC236}">
                  <a16:creationId xmlns:a16="http://schemas.microsoft.com/office/drawing/2014/main" id="{CE537935-830D-6A45-B5EA-723F60AEB51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95" name="Group 1689">
            <a:extLst>
              <a:ext uri="{FF2B5EF4-FFF2-40B4-BE49-F238E27FC236}">
                <a16:creationId xmlns:a16="http://schemas.microsoft.com/office/drawing/2014/main" id="{A50CA58D-E669-244F-A8E0-23915303E36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35850" y="1574577"/>
            <a:ext cx="75193" cy="73152"/>
            <a:chOff x="4512" y="2592"/>
            <a:chExt cx="328" cy="320"/>
          </a:xfrm>
        </p:grpSpPr>
        <p:sp>
          <p:nvSpPr>
            <p:cNvPr id="6096" name="Freeform 1690">
              <a:extLst>
                <a:ext uri="{FF2B5EF4-FFF2-40B4-BE49-F238E27FC236}">
                  <a16:creationId xmlns:a16="http://schemas.microsoft.com/office/drawing/2014/main" id="{3A6F6B04-4627-AB46-88ED-DB63802CEA0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97" name="Freeform 1691">
              <a:extLst>
                <a:ext uri="{FF2B5EF4-FFF2-40B4-BE49-F238E27FC236}">
                  <a16:creationId xmlns:a16="http://schemas.microsoft.com/office/drawing/2014/main" id="{93FF7919-1F7C-4048-AB82-B50285F1C6C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98" name="Freeform 1692">
              <a:extLst>
                <a:ext uri="{FF2B5EF4-FFF2-40B4-BE49-F238E27FC236}">
                  <a16:creationId xmlns:a16="http://schemas.microsoft.com/office/drawing/2014/main" id="{D3B41E97-283E-274B-A2C5-4A0897414D0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99" name="Freeform 1693">
              <a:extLst>
                <a:ext uri="{FF2B5EF4-FFF2-40B4-BE49-F238E27FC236}">
                  <a16:creationId xmlns:a16="http://schemas.microsoft.com/office/drawing/2014/main" id="{A0ED7E4E-C526-A64E-ABA2-E7DB9CB469E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00" name="Group 1684">
            <a:extLst>
              <a:ext uri="{FF2B5EF4-FFF2-40B4-BE49-F238E27FC236}">
                <a16:creationId xmlns:a16="http://schemas.microsoft.com/office/drawing/2014/main" id="{421BBBF5-658A-054F-BDEB-836035A013E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04181" y="1582798"/>
            <a:ext cx="75193" cy="73152"/>
            <a:chOff x="4512" y="2592"/>
            <a:chExt cx="328" cy="320"/>
          </a:xfrm>
        </p:grpSpPr>
        <p:sp>
          <p:nvSpPr>
            <p:cNvPr id="6101" name="Freeform 1685">
              <a:extLst>
                <a:ext uri="{FF2B5EF4-FFF2-40B4-BE49-F238E27FC236}">
                  <a16:creationId xmlns:a16="http://schemas.microsoft.com/office/drawing/2014/main" id="{D38771A9-606E-8245-A08D-FD56BAEFD5B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02" name="Freeform 1686">
              <a:extLst>
                <a:ext uri="{FF2B5EF4-FFF2-40B4-BE49-F238E27FC236}">
                  <a16:creationId xmlns:a16="http://schemas.microsoft.com/office/drawing/2014/main" id="{6E6A918D-2E99-AC47-B22A-C3AAB3AE256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03" name="Freeform 1687">
              <a:extLst>
                <a:ext uri="{FF2B5EF4-FFF2-40B4-BE49-F238E27FC236}">
                  <a16:creationId xmlns:a16="http://schemas.microsoft.com/office/drawing/2014/main" id="{FE326755-E05F-A64A-8479-19AC789C645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04" name="Freeform 1688">
              <a:extLst>
                <a:ext uri="{FF2B5EF4-FFF2-40B4-BE49-F238E27FC236}">
                  <a16:creationId xmlns:a16="http://schemas.microsoft.com/office/drawing/2014/main" id="{88AFD69B-24E2-0E48-8130-9A52E61BEF4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05" name="Group 1684">
            <a:extLst>
              <a:ext uri="{FF2B5EF4-FFF2-40B4-BE49-F238E27FC236}">
                <a16:creationId xmlns:a16="http://schemas.microsoft.com/office/drawing/2014/main" id="{6368525F-82FF-7D4B-99B9-B29DA755CE7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34616" y="1565838"/>
            <a:ext cx="75193" cy="73152"/>
            <a:chOff x="4512" y="2592"/>
            <a:chExt cx="328" cy="320"/>
          </a:xfrm>
        </p:grpSpPr>
        <p:sp>
          <p:nvSpPr>
            <p:cNvPr id="6106" name="Freeform 1685">
              <a:extLst>
                <a:ext uri="{FF2B5EF4-FFF2-40B4-BE49-F238E27FC236}">
                  <a16:creationId xmlns:a16="http://schemas.microsoft.com/office/drawing/2014/main" id="{A89B163C-7218-AB47-9205-23EB40FEDA3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07" name="Freeform 1686">
              <a:extLst>
                <a:ext uri="{FF2B5EF4-FFF2-40B4-BE49-F238E27FC236}">
                  <a16:creationId xmlns:a16="http://schemas.microsoft.com/office/drawing/2014/main" id="{1EC896A7-673E-0A4E-ADFB-A3ABD7F63A8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08" name="Freeform 1687">
              <a:extLst>
                <a:ext uri="{FF2B5EF4-FFF2-40B4-BE49-F238E27FC236}">
                  <a16:creationId xmlns:a16="http://schemas.microsoft.com/office/drawing/2014/main" id="{64509F55-DDF0-6242-A220-51C1E5B0399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09" name="Freeform 1688">
              <a:extLst>
                <a:ext uri="{FF2B5EF4-FFF2-40B4-BE49-F238E27FC236}">
                  <a16:creationId xmlns:a16="http://schemas.microsoft.com/office/drawing/2014/main" id="{6496FCBC-85D2-A340-91FB-F249D852E1E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10" name="TextBox 6109">
            <a:extLst>
              <a:ext uri="{FF2B5EF4-FFF2-40B4-BE49-F238E27FC236}">
                <a16:creationId xmlns:a16="http://schemas.microsoft.com/office/drawing/2014/main" id="{6A4DAC5A-3AE6-AA43-AA3E-A54E06C8779C}"/>
              </a:ext>
            </a:extLst>
          </p:cNvPr>
          <p:cNvSpPr txBox="1"/>
          <p:nvPr/>
        </p:nvSpPr>
        <p:spPr>
          <a:xfrm>
            <a:off x="4521582" y="1572035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6111" name="Group 1689">
            <a:extLst>
              <a:ext uri="{FF2B5EF4-FFF2-40B4-BE49-F238E27FC236}">
                <a16:creationId xmlns:a16="http://schemas.microsoft.com/office/drawing/2014/main" id="{A9C05BED-1236-7C4D-BEE6-F4923ACC696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38834" y="1362832"/>
            <a:ext cx="75193" cy="73152"/>
            <a:chOff x="4512" y="2592"/>
            <a:chExt cx="328" cy="320"/>
          </a:xfrm>
        </p:grpSpPr>
        <p:sp>
          <p:nvSpPr>
            <p:cNvPr id="6112" name="Freeform 1690">
              <a:extLst>
                <a:ext uri="{FF2B5EF4-FFF2-40B4-BE49-F238E27FC236}">
                  <a16:creationId xmlns:a16="http://schemas.microsoft.com/office/drawing/2014/main" id="{F210E3BC-DA7B-3E4C-B6AE-E17E5A3E54D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13" name="Freeform 1691">
              <a:extLst>
                <a:ext uri="{FF2B5EF4-FFF2-40B4-BE49-F238E27FC236}">
                  <a16:creationId xmlns:a16="http://schemas.microsoft.com/office/drawing/2014/main" id="{A2F542C0-796A-0848-B2F2-286C47A47C8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14" name="Freeform 1692">
              <a:extLst>
                <a:ext uri="{FF2B5EF4-FFF2-40B4-BE49-F238E27FC236}">
                  <a16:creationId xmlns:a16="http://schemas.microsoft.com/office/drawing/2014/main" id="{3EB8940E-697B-4F46-B20D-ADC3A18DD7E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15" name="Freeform 1693">
              <a:extLst>
                <a:ext uri="{FF2B5EF4-FFF2-40B4-BE49-F238E27FC236}">
                  <a16:creationId xmlns:a16="http://schemas.microsoft.com/office/drawing/2014/main" id="{0FF65881-687E-B846-856F-829DDC16415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16" name="Group 1689">
            <a:extLst>
              <a:ext uri="{FF2B5EF4-FFF2-40B4-BE49-F238E27FC236}">
                <a16:creationId xmlns:a16="http://schemas.microsoft.com/office/drawing/2014/main" id="{ACEB278F-737B-0640-AF60-D76844F3C1D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91234" y="1387587"/>
            <a:ext cx="75193" cy="73152"/>
            <a:chOff x="4512" y="2592"/>
            <a:chExt cx="328" cy="320"/>
          </a:xfrm>
        </p:grpSpPr>
        <p:sp>
          <p:nvSpPr>
            <p:cNvPr id="6117" name="Freeform 1690">
              <a:extLst>
                <a:ext uri="{FF2B5EF4-FFF2-40B4-BE49-F238E27FC236}">
                  <a16:creationId xmlns:a16="http://schemas.microsoft.com/office/drawing/2014/main" id="{E44683A6-4C66-474F-8503-12864EC5914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18" name="Freeform 1691">
              <a:extLst>
                <a:ext uri="{FF2B5EF4-FFF2-40B4-BE49-F238E27FC236}">
                  <a16:creationId xmlns:a16="http://schemas.microsoft.com/office/drawing/2014/main" id="{7BE9EA62-B56B-8A41-A137-2EA0D86B365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19" name="Freeform 1692">
              <a:extLst>
                <a:ext uri="{FF2B5EF4-FFF2-40B4-BE49-F238E27FC236}">
                  <a16:creationId xmlns:a16="http://schemas.microsoft.com/office/drawing/2014/main" id="{C6E607B1-ED3B-6048-8095-7A6CE64B895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20" name="Freeform 1693">
              <a:extLst>
                <a:ext uri="{FF2B5EF4-FFF2-40B4-BE49-F238E27FC236}">
                  <a16:creationId xmlns:a16="http://schemas.microsoft.com/office/drawing/2014/main" id="{ECF48243-3339-BA4B-9FF6-BD436CE6C2E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21" name="Group 1684">
            <a:extLst>
              <a:ext uri="{FF2B5EF4-FFF2-40B4-BE49-F238E27FC236}">
                <a16:creationId xmlns:a16="http://schemas.microsoft.com/office/drawing/2014/main" id="{F961BAA8-BEB2-854C-B00B-1D25F3F36BC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38834" y="1540961"/>
            <a:ext cx="75193" cy="73152"/>
            <a:chOff x="4512" y="2592"/>
            <a:chExt cx="328" cy="320"/>
          </a:xfrm>
        </p:grpSpPr>
        <p:sp>
          <p:nvSpPr>
            <p:cNvPr id="6122" name="Freeform 1685">
              <a:extLst>
                <a:ext uri="{FF2B5EF4-FFF2-40B4-BE49-F238E27FC236}">
                  <a16:creationId xmlns:a16="http://schemas.microsoft.com/office/drawing/2014/main" id="{DC483022-1636-654B-9218-D2030BA6B04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23" name="Freeform 1686">
              <a:extLst>
                <a:ext uri="{FF2B5EF4-FFF2-40B4-BE49-F238E27FC236}">
                  <a16:creationId xmlns:a16="http://schemas.microsoft.com/office/drawing/2014/main" id="{A5C0EA7E-38E1-8240-8844-1D94FE9ED3E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24" name="Freeform 1687">
              <a:extLst>
                <a:ext uri="{FF2B5EF4-FFF2-40B4-BE49-F238E27FC236}">
                  <a16:creationId xmlns:a16="http://schemas.microsoft.com/office/drawing/2014/main" id="{15E48684-127E-3649-A5C5-2E9430A5935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25" name="Freeform 1688">
              <a:extLst>
                <a:ext uri="{FF2B5EF4-FFF2-40B4-BE49-F238E27FC236}">
                  <a16:creationId xmlns:a16="http://schemas.microsoft.com/office/drawing/2014/main" id="{5F91DC91-3F5C-7940-B9C8-55E55B594A5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26" name="Group 1684">
            <a:extLst>
              <a:ext uri="{FF2B5EF4-FFF2-40B4-BE49-F238E27FC236}">
                <a16:creationId xmlns:a16="http://schemas.microsoft.com/office/drawing/2014/main" id="{7D3E75DA-E718-1445-B921-1EA254A0024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69426" y="1524299"/>
            <a:ext cx="75193" cy="73152"/>
            <a:chOff x="4512" y="2592"/>
            <a:chExt cx="328" cy="320"/>
          </a:xfrm>
        </p:grpSpPr>
        <p:sp>
          <p:nvSpPr>
            <p:cNvPr id="6127" name="Freeform 1685">
              <a:extLst>
                <a:ext uri="{FF2B5EF4-FFF2-40B4-BE49-F238E27FC236}">
                  <a16:creationId xmlns:a16="http://schemas.microsoft.com/office/drawing/2014/main" id="{2DBC84B1-1EE5-584A-BDB5-203A7E7F38D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28" name="Freeform 1686">
              <a:extLst>
                <a:ext uri="{FF2B5EF4-FFF2-40B4-BE49-F238E27FC236}">
                  <a16:creationId xmlns:a16="http://schemas.microsoft.com/office/drawing/2014/main" id="{D8BE0AF4-BF75-404D-88F1-110E7491A4C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29" name="Freeform 1687">
              <a:extLst>
                <a:ext uri="{FF2B5EF4-FFF2-40B4-BE49-F238E27FC236}">
                  <a16:creationId xmlns:a16="http://schemas.microsoft.com/office/drawing/2014/main" id="{56D9DBD5-3C3D-F847-9111-44D6B62953A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30" name="Freeform 1688">
              <a:extLst>
                <a:ext uri="{FF2B5EF4-FFF2-40B4-BE49-F238E27FC236}">
                  <a16:creationId xmlns:a16="http://schemas.microsoft.com/office/drawing/2014/main" id="{23F00586-69F5-8A4D-A4CC-0B63825DBED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31" name="TextBox 6130">
            <a:extLst>
              <a:ext uri="{FF2B5EF4-FFF2-40B4-BE49-F238E27FC236}">
                <a16:creationId xmlns:a16="http://schemas.microsoft.com/office/drawing/2014/main" id="{E5BE730D-CFE8-2A4E-80A7-AE49BCDCC9CA}"/>
              </a:ext>
            </a:extLst>
          </p:cNvPr>
          <p:cNvSpPr txBox="1"/>
          <p:nvPr/>
        </p:nvSpPr>
        <p:spPr>
          <a:xfrm>
            <a:off x="4326900" y="1707513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6132" name="Group 1689">
            <a:extLst>
              <a:ext uri="{FF2B5EF4-FFF2-40B4-BE49-F238E27FC236}">
                <a16:creationId xmlns:a16="http://schemas.microsoft.com/office/drawing/2014/main" id="{DEF2651D-86EB-A449-837C-829E5808FA2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35598" y="1481382"/>
            <a:ext cx="75193" cy="73152"/>
            <a:chOff x="4512" y="2592"/>
            <a:chExt cx="328" cy="320"/>
          </a:xfrm>
        </p:grpSpPr>
        <p:sp>
          <p:nvSpPr>
            <p:cNvPr id="6133" name="Freeform 1690">
              <a:extLst>
                <a:ext uri="{FF2B5EF4-FFF2-40B4-BE49-F238E27FC236}">
                  <a16:creationId xmlns:a16="http://schemas.microsoft.com/office/drawing/2014/main" id="{87185377-E931-4A4C-A269-3445BCF0A0C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34" name="Freeform 1691">
              <a:extLst>
                <a:ext uri="{FF2B5EF4-FFF2-40B4-BE49-F238E27FC236}">
                  <a16:creationId xmlns:a16="http://schemas.microsoft.com/office/drawing/2014/main" id="{D5A590EC-AD18-284C-A6BE-ABFE741D148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35" name="Freeform 1692">
              <a:extLst>
                <a:ext uri="{FF2B5EF4-FFF2-40B4-BE49-F238E27FC236}">
                  <a16:creationId xmlns:a16="http://schemas.microsoft.com/office/drawing/2014/main" id="{3AE9E3BD-2324-E841-B351-4B4D4353083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36" name="Freeform 1693">
              <a:extLst>
                <a:ext uri="{FF2B5EF4-FFF2-40B4-BE49-F238E27FC236}">
                  <a16:creationId xmlns:a16="http://schemas.microsoft.com/office/drawing/2014/main" id="{D5FB8E18-6BD6-8D45-B6EB-1D52A222421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137" name="Group 1689">
            <a:extLst>
              <a:ext uri="{FF2B5EF4-FFF2-40B4-BE49-F238E27FC236}">
                <a16:creationId xmlns:a16="http://schemas.microsoft.com/office/drawing/2014/main" id="{20C6A155-D3B5-F14C-9572-243714E7B2A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66958" y="1353277"/>
            <a:ext cx="75193" cy="73152"/>
            <a:chOff x="4512" y="2592"/>
            <a:chExt cx="328" cy="320"/>
          </a:xfrm>
        </p:grpSpPr>
        <p:sp>
          <p:nvSpPr>
            <p:cNvPr id="6138" name="Freeform 1690">
              <a:extLst>
                <a:ext uri="{FF2B5EF4-FFF2-40B4-BE49-F238E27FC236}">
                  <a16:creationId xmlns:a16="http://schemas.microsoft.com/office/drawing/2014/main" id="{4C01D169-6F64-C44F-9214-04A6603BCB8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39" name="Freeform 1691">
              <a:extLst>
                <a:ext uri="{FF2B5EF4-FFF2-40B4-BE49-F238E27FC236}">
                  <a16:creationId xmlns:a16="http://schemas.microsoft.com/office/drawing/2014/main" id="{FB65BF89-A609-ED40-96CD-B01D1B7F61F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0" name="Freeform 1692">
              <a:extLst>
                <a:ext uri="{FF2B5EF4-FFF2-40B4-BE49-F238E27FC236}">
                  <a16:creationId xmlns:a16="http://schemas.microsoft.com/office/drawing/2014/main" id="{A7BF3C1E-46AF-294D-92CB-848516FD9B9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1" name="Freeform 1693">
              <a:extLst>
                <a:ext uri="{FF2B5EF4-FFF2-40B4-BE49-F238E27FC236}">
                  <a16:creationId xmlns:a16="http://schemas.microsoft.com/office/drawing/2014/main" id="{A5C80E7A-6929-4A4F-B617-F67DC366B1B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2" name="Group 1684">
            <a:extLst>
              <a:ext uri="{FF2B5EF4-FFF2-40B4-BE49-F238E27FC236}">
                <a16:creationId xmlns:a16="http://schemas.microsoft.com/office/drawing/2014/main" id="{7B5D3372-8549-414E-B335-D59FD99C348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55671" y="1652298"/>
            <a:ext cx="75193" cy="73152"/>
            <a:chOff x="4512" y="2592"/>
            <a:chExt cx="328" cy="320"/>
          </a:xfrm>
        </p:grpSpPr>
        <p:sp>
          <p:nvSpPr>
            <p:cNvPr id="6143" name="Freeform 1685">
              <a:extLst>
                <a:ext uri="{FF2B5EF4-FFF2-40B4-BE49-F238E27FC236}">
                  <a16:creationId xmlns:a16="http://schemas.microsoft.com/office/drawing/2014/main" id="{595AFF09-987F-434F-8552-1CFABFA9766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4" name="Freeform 1686">
              <a:extLst>
                <a:ext uri="{FF2B5EF4-FFF2-40B4-BE49-F238E27FC236}">
                  <a16:creationId xmlns:a16="http://schemas.microsoft.com/office/drawing/2014/main" id="{D9523998-6C49-2749-84B7-DAF6C34AD3F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" name="Freeform 1687">
              <a:extLst>
                <a:ext uri="{FF2B5EF4-FFF2-40B4-BE49-F238E27FC236}">
                  <a16:creationId xmlns:a16="http://schemas.microsoft.com/office/drawing/2014/main" id="{35F2378F-FF9C-A049-BEF0-DDB5F225D69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" name="Freeform 1688">
              <a:extLst>
                <a:ext uri="{FF2B5EF4-FFF2-40B4-BE49-F238E27FC236}">
                  <a16:creationId xmlns:a16="http://schemas.microsoft.com/office/drawing/2014/main" id="{70CBC31D-F19C-5E47-9900-9FCF1604E36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7" name="Group 1684">
            <a:extLst>
              <a:ext uri="{FF2B5EF4-FFF2-40B4-BE49-F238E27FC236}">
                <a16:creationId xmlns:a16="http://schemas.microsoft.com/office/drawing/2014/main" id="{5DE07933-3710-534E-B4F5-A99FD93E7BB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21826" y="1676699"/>
            <a:ext cx="75193" cy="73152"/>
            <a:chOff x="4512" y="2592"/>
            <a:chExt cx="328" cy="320"/>
          </a:xfrm>
        </p:grpSpPr>
        <p:sp>
          <p:nvSpPr>
            <p:cNvPr id="6148" name="Freeform 1685">
              <a:extLst>
                <a:ext uri="{FF2B5EF4-FFF2-40B4-BE49-F238E27FC236}">
                  <a16:creationId xmlns:a16="http://schemas.microsoft.com/office/drawing/2014/main" id="{619B9168-8AC1-BF46-BCC8-D18D2944D7E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" name="Freeform 1686">
              <a:extLst>
                <a:ext uri="{FF2B5EF4-FFF2-40B4-BE49-F238E27FC236}">
                  <a16:creationId xmlns:a16="http://schemas.microsoft.com/office/drawing/2014/main" id="{0B838901-C705-124D-B5FC-F125EA3FB9F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" name="Freeform 1687">
              <a:extLst>
                <a:ext uri="{FF2B5EF4-FFF2-40B4-BE49-F238E27FC236}">
                  <a16:creationId xmlns:a16="http://schemas.microsoft.com/office/drawing/2014/main" id="{A96B6D94-B73C-9847-928F-E6A95132920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1" name="Freeform 1688">
              <a:extLst>
                <a:ext uri="{FF2B5EF4-FFF2-40B4-BE49-F238E27FC236}">
                  <a16:creationId xmlns:a16="http://schemas.microsoft.com/office/drawing/2014/main" id="{6C959222-D889-DC4F-B095-3898DAA64E1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2" name="TextBox 6151">
            <a:extLst>
              <a:ext uri="{FF2B5EF4-FFF2-40B4-BE49-F238E27FC236}">
                <a16:creationId xmlns:a16="http://schemas.microsoft.com/office/drawing/2014/main" id="{10C9D1BA-3A90-E048-B142-7BD912DD8FD9}"/>
              </a:ext>
            </a:extLst>
          </p:cNvPr>
          <p:cNvSpPr txBox="1"/>
          <p:nvPr/>
        </p:nvSpPr>
        <p:spPr>
          <a:xfrm>
            <a:off x="4707858" y="1682094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6153" name="Group 1689">
            <a:extLst>
              <a:ext uri="{FF2B5EF4-FFF2-40B4-BE49-F238E27FC236}">
                <a16:creationId xmlns:a16="http://schemas.microsoft.com/office/drawing/2014/main" id="{8E7A3265-61F7-BF49-BE02-0E9BBADC604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62513" y="1387587"/>
            <a:ext cx="75193" cy="73152"/>
            <a:chOff x="4512" y="2592"/>
            <a:chExt cx="328" cy="320"/>
          </a:xfrm>
        </p:grpSpPr>
        <p:sp>
          <p:nvSpPr>
            <p:cNvPr id="6154" name="Freeform 1690">
              <a:extLst>
                <a:ext uri="{FF2B5EF4-FFF2-40B4-BE49-F238E27FC236}">
                  <a16:creationId xmlns:a16="http://schemas.microsoft.com/office/drawing/2014/main" id="{616EF4D3-CB40-6A49-97F3-48874560B84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55" name="Freeform 1691">
              <a:extLst>
                <a:ext uri="{FF2B5EF4-FFF2-40B4-BE49-F238E27FC236}">
                  <a16:creationId xmlns:a16="http://schemas.microsoft.com/office/drawing/2014/main" id="{0A5C428D-3DA1-F645-BAFE-701A7CA41B3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56" name="Freeform 1692">
              <a:extLst>
                <a:ext uri="{FF2B5EF4-FFF2-40B4-BE49-F238E27FC236}">
                  <a16:creationId xmlns:a16="http://schemas.microsoft.com/office/drawing/2014/main" id="{5BA0FF33-3ECD-1448-B0B6-E671FC88AC0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57" name="Freeform 1693">
              <a:extLst>
                <a:ext uri="{FF2B5EF4-FFF2-40B4-BE49-F238E27FC236}">
                  <a16:creationId xmlns:a16="http://schemas.microsoft.com/office/drawing/2014/main" id="{791B106D-74F7-7849-9FA9-9665C6A2947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158" name="Group 1689">
            <a:extLst>
              <a:ext uri="{FF2B5EF4-FFF2-40B4-BE49-F238E27FC236}">
                <a16:creationId xmlns:a16="http://schemas.microsoft.com/office/drawing/2014/main" id="{AC9CC828-F576-494E-B7F9-0F09D86BFC5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55651" y="1412342"/>
            <a:ext cx="75193" cy="73152"/>
            <a:chOff x="4512" y="2592"/>
            <a:chExt cx="328" cy="320"/>
          </a:xfrm>
        </p:grpSpPr>
        <p:sp>
          <p:nvSpPr>
            <p:cNvPr id="6159" name="Freeform 1690">
              <a:extLst>
                <a:ext uri="{FF2B5EF4-FFF2-40B4-BE49-F238E27FC236}">
                  <a16:creationId xmlns:a16="http://schemas.microsoft.com/office/drawing/2014/main" id="{CBDA0922-20B2-1440-8BE2-22FD69CA31B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60" name="Freeform 1691">
              <a:extLst>
                <a:ext uri="{FF2B5EF4-FFF2-40B4-BE49-F238E27FC236}">
                  <a16:creationId xmlns:a16="http://schemas.microsoft.com/office/drawing/2014/main" id="{B3BF13C7-E820-F145-A8A4-AA26FC7646D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61" name="Freeform 1692">
              <a:extLst>
                <a:ext uri="{FF2B5EF4-FFF2-40B4-BE49-F238E27FC236}">
                  <a16:creationId xmlns:a16="http://schemas.microsoft.com/office/drawing/2014/main" id="{78AFC92E-6166-5447-8768-993E4D27902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62" name="Freeform 1693">
              <a:extLst>
                <a:ext uri="{FF2B5EF4-FFF2-40B4-BE49-F238E27FC236}">
                  <a16:creationId xmlns:a16="http://schemas.microsoft.com/office/drawing/2014/main" id="{A8656F3D-48F2-BA44-BDD9-1698E9BEDD5A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163" name="Group 1684">
            <a:extLst>
              <a:ext uri="{FF2B5EF4-FFF2-40B4-BE49-F238E27FC236}">
                <a16:creationId xmlns:a16="http://schemas.microsoft.com/office/drawing/2014/main" id="{71BFEA0C-2499-D24B-B721-35B97BABF0E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67945" y="1565716"/>
            <a:ext cx="75193" cy="73152"/>
            <a:chOff x="4512" y="2592"/>
            <a:chExt cx="328" cy="320"/>
          </a:xfrm>
        </p:grpSpPr>
        <p:sp>
          <p:nvSpPr>
            <p:cNvPr id="6164" name="Freeform 1685">
              <a:extLst>
                <a:ext uri="{FF2B5EF4-FFF2-40B4-BE49-F238E27FC236}">
                  <a16:creationId xmlns:a16="http://schemas.microsoft.com/office/drawing/2014/main" id="{BCBD66D8-082A-B74D-ABD9-08E3506B96B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Freeform 1686">
              <a:extLst>
                <a:ext uri="{FF2B5EF4-FFF2-40B4-BE49-F238E27FC236}">
                  <a16:creationId xmlns:a16="http://schemas.microsoft.com/office/drawing/2014/main" id="{EE0913E0-367C-3D48-8451-15CD37C588A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Freeform 1687">
              <a:extLst>
                <a:ext uri="{FF2B5EF4-FFF2-40B4-BE49-F238E27FC236}">
                  <a16:creationId xmlns:a16="http://schemas.microsoft.com/office/drawing/2014/main" id="{EE77C3AA-B4AF-4A45-A72C-9E8976F153C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Freeform 1688">
              <a:extLst>
                <a:ext uri="{FF2B5EF4-FFF2-40B4-BE49-F238E27FC236}">
                  <a16:creationId xmlns:a16="http://schemas.microsoft.com/office/drawing/2014/main" id="{BA79B7F4-4AFC-5642-AE88-7C5B0D0BC5A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68" name="Group 1684">
            <a:extLst>
              <a:ext uri="{FF2B5EF4-FFF2-40B4-BE49-F238E27FC236}">
                <a16:creationId xmlns:a16="http://schemas.microsoft.com/office/drawing/2014/main" id="{91D1C0D9-A716-4242-B6A4-97ED5BDAC88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60254" y="1532349"/>
            <a:ext cx="75193" cy="73152"/>
            <a:chOff x="4512" y="2592"/>
            <a:chExt cx="328" cy="320"/>
          </a:xfrm>
        </p:grpSpPr>
        <p:sp>
          <p:nvSpPr>
            <p:cNvPr id="6169" name="Freeform 1685">
              <a:extLst>
                <a:ext uri="{FF2B5EF4-FFF2-40B4-BE49-F238E27FC236}">
                  <a16:creationId xmlns:a16="http://schemas.microsoft.com/office/drawing/2014/main" id="{9AD28994-9B43-BD4B-A34E-05066799C42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70" name="Freeform 1686">
              <a:extLst>
                <a:ext uri="{FF2B5EF4-FFF2-40B4-BE49-F238E27FC236}">
                  <a16:creationId xmlns:a16="http://schemas.microsoft.com/office/drawing/2014/main" id="{E2816DA4-89F3-6541-B84E-BF49412E10B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71" name="Freeform 1687">
              <a:extLst>
                <a:ext uri="{FF2B5EF4-FFF2-40B4-BE49-F238E27FC236}">
                  <a16:creationId xmlns:a16="http://schemas.microsoft.com/office/drawing/2014/main" id="{68BF8B73-72A8-DE41-8493-80DE23627AC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72" name="Freeform 1688">
              <a:extLst>
                <a:ext uri="{FF2B5EF4-FFF2-40B4-BE49-F238E27FC236}">
                  <a16:creationId xmlns:a16="http://schemas.microsoft.com/office/drawing/2014/main" id="{730B2A6B-3558-374E-9A7F-EB04A16B1C3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173" name="TextBox 6172">
            <a:extLst>
              <a:ext uri="{FF2B5EF4-FFF2-40B4-BE49-F238E27FC236}">
                <a16:creationId xmlns:a16="http://schemas.microsoft.com/office/drawing/2014/main" id="{969CE547-1703-3C4F-9AC5-D6D2D4273324}"/>
              </a:ext>
            </a:extLst>
          </p:cNvPr>
          <p:cNvSpPr txBox="1"/>
          <p:nvPr/>
        </p:nvSpPr>
        <p:spPr>
          <a:xfrm>
            <a:off x="5097661" y="1749190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174" name="Group 1689">
            <a:extLst>
              <a:ext uri="{FF2B5EF4-FFF2-40B4-BE49-F238E27FC236}">
                <a16:creationId xmlns:a16="http://schemas.microsoft.com/office/drawing/2014/main" id="{B4536C9B-012B-3F49-A1F8-B44F1506790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04076" y="1565716"/>
            <a:ext cx="75193" cy="73152"/>
            <a:chOff x="4512" y="2592"/>
            <a:chExt cx="328" cy="320"/>
          </a:xfrm>
        </p:grpSpPr>
        <p:sp>
          <p:nvSpPr>
            <p:cNvPr id="6175" name="Freeform 1690">
              <a:extLst>
                <a:ext uri="{FF2B5EF4-FFF2-40B4-BE49-F238E27FC236}">
                  <a16:creationId xmlns:a16="http://schemas.microsoft.com/office/drawing/2014/main" id="{42CF67C3-A129-3442-8BF0-1EDF9141F9C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76" name="Freeform 1691">
              <a:extLst>
                <a:ext uri="{FF2B5EF4-FFF2-40B4-BE49-F238E27FC236}">
                  <a16:creationId xmlns:a16="http://schemas.microsoft.com/office/drawing/2014/main" id="{ED1358FF-03F4-9E45-AECC-0C07B2D9757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77" name="Freeform 1692">
              <a:extLst>
                <a:ext uri="{FF2B5EF4-FFF2-40B4-BE49-F238E27FC236}">
                  <a16:creationId xmlns:a16="http://schemas.microsoft.com/office/drawing/2014/main" id="{1C66E5D4-BC2D-9A4F-B514-665AC2209E9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78" name="Freeform 1693">
              <a:extLst>
                <a:ext uri="{FF2B5EF4-FFF2-40B4-BE49-F238E27FC236}">
                  <a16:creationId xmlns:a16="http://schemas.microsoft.com/office/drawing/2014/main" id="{DF66C159-483C-4A4D-B37B-59CDC6D4172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179" name="Group 1689">
            <a:extLst>
              <a:ext uri="{FF2B5EF4-FFF2-40B4-BE49-F238E27FC236}">
                <a16:creationId xmlns:a16="http://schemas.microsoft.com/office/drawing/2014/main" id="{53EA20DA-91B1-A640-85BD-E4E52D01BBD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69713" y="1574577"/>
            <a:ext cx="75193" cy="73152"/>
            <a:chOff x="4512" y="2592"/>
            <a:chExt cx="328" cy="320"/>
          </a:xfrm>
        </p:grpSpPr>
        <p:sp>
          <p:nvSpPr>
            <p:cNvPr id="6180" name="Freeform 1690">
              <a:extLst>
                <a:ext uri="{FF2B5EF4-FFF2-40B4-BE49-F238E27FC236}">
                  <a16:creationId xmlns:a16="http://schemas.microsoft.com/office/drawing/2014/main" id="{C499A785-40CD-0C4A-8F39-8957062979E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81" name="Freeform 1691">
              <a:extLst>
                <a:ext uri="{FF2B5EF4-FFF2-40B4-BE49-F238E27FC236}">
                  <a16:creationId xmlns:a16="http://schemas.microsoft.com/office/drawing/2014/main" id="{E3E718E4-6256-4245-8490-35CDAFDD036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82" name="Freeform 1692">
              <a:extLst>
                <a:ext uri="{FF2B5EF4-FFF2-40B4-BE49-F238E27FC236}">
                  <a16:creationId xmlns:a16="http://schemas.microsoft.com/office/drawing/2014/main" id="{69EDB791-169D-624A-94B7-B8C6AD93321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83" name="Freeform 1693">
              <a:extLst>
                <a:ext uri="{FF2B5EF4-FFF2-40B4-BE49-F238E27FC236}">
                  <a16:creationId xmlns:a16="http://schemas.microsoft.com/office/drawing/2014/main" id="{71948A29-CD32-C242-A79D-A0BC4981311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184" name="Group 1684">
            <a:extLst>
              <a:ext uri="{FF2B5EF4-FFF2-40B4-BE49-F238E27FC236}">
                <a16:creationId xmlns:a16="http://schemas.microsoft.com/office/drawing/2014/main" id="{53BD9149-9A98-2A4C-8BA2-0DE188DA15A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17423" y="1464260"/>
            <a:ext cx="75193" cy="73152"/>
            <a:chOff x="4512" y="2592"/>
            <a:chExt cx="328" cy="320"/>
          </a:xfrm>
        </p:grpSpPr>
        <p:sp>
          <p:nvSpPr>
            <p:cNvPr id="6185" name="Freeform 1685">
              <a:extLst>
                <a:ext uri="{FF2B5EF4-FFF2-40B4-BE49-F238E27FC236}">
                  <a16:creationId xmlns:a16="http://schemas.microsoft.com/office/drawing/2014/main" id="{AF48444E-53DE-7744-8169-68EF7F26B35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6" name="Freeform 1686">
              <a:extLst>
                <a:ext uri="{FF2B5EF4-FFF2-40B4-BE49-F238E27FC236}">
                  <a16:creationId xmlns:a16="http://schemas.microsoft.com/office/drawing/2014/main" id="{56F319C4-0F48-AF4A-8C38-60F40FCF224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7" name="Freeform 1687">
              <a:extLst>
                <a:ext uri="{FF2B5EF4-FFF2-40B4-BE49-F238E27FC236}">
                  <a16:creationId xmlns:a16="http://schemas.microsoft.com/office/drawing/2014/main" id="{17B85132-F9D4-B641-8D6C-314260776CC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8" name="Freeform 1688">
              <a:extLst>
                <a:ext uri="{FF2B5EF4-FFF2-40B4-BE49-F238E27FC236}">
                  <a16:creationId xmlns:a16="http://schemas.microsoft.com/office/drawing/2014/main" id="{11816229-C7AA-4D4B-9ABA-A0157065FA0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89" name="Group 1684">
            <a:extLst>
              <a:ext uri="{FF2B5EF4-FFF2-40B4-BE49-F238E27FC236}">
                <a16:creationId xmlns:a16="http://schemas.microsoft.com/office/drawing/2014/main" id="{24445367-FAB6-3F4C-B0ED-41EB82DFB8A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97219" y="1574252"/>
            <a:ext cx="75193" cy="73152"/>
            <a:chOff x="4512" y="2592"/>
            <a:chExt cx="328" cy="320"/>
          </a:xfrm>
        </p:grpSpPr>
        <p:sp>
          <p:nvSpPr>
            <p:cNvPr id="6190" name="Freeform 1685">
              <a:extLst>
                <a:ext uri="{FF2B5EF4-FFF2-40B4-BE49-F238E27FC236}">
                  <a16:creationId xmlns:a16="http://schemas.microsoft.com/office/drawing/2014/main" id="{86E0B9D0-4141-E548-AB1D-4D2439ECFD8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Freeform 1686">
              <a:extLst>
                <a:ext uri="{FF2B5EF4-FFF2-40B4-BE49-F238E27FC236}">
                  <a16:creationId xmlns:a16="http://schemas.microsoft.com/office/drawing/2014/main" id="{9D41EFD7-C966-5E45-9AF4-713F8705B8C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2" name="Freeform 1687">
              <a:extLst>
                <a:ext uri="{FF2B5EF4-FFF2-40B4-BE49-F238E27FC236}">
                  <a16:creationId xmlns:a16="http://schemas.microsoft.com/office/drawing/2014/main" id="{C6C89F33-E911-B341-95F0-915F570BDFA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3" name="Freeform 1688">
              <a:extLst>
                <a:ext uri="{FF2B5EF4-FFF2-40B4-BE49-F238E27FC236}">
                  <a16:creationId xmlns:a16="http://schemas.microsoft.com/office/drawing/2014/main" id="{89A258A0-3178-E04E-952B-0A755281B73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94" name="TextBox 6193">
            <a:extLst>
              <a:ext uri="{FF2B5EF4-FFF2-40B4-BE49-F238E27FC236}">
                <a16:creationId xmlns:a16="http://schemas.microsoft.com/office/drawing/2014/main" id="{7A1C2322-021B-C74D-80EA-4143CCB27994}"/>
              </a:ext>
            </a:extLst>
          </p:cNvPr>
          <p:cNvSpPr txBox="1"/>
          <p:nvPr/>
        </p:nvSpPr>
        <p:spPr>
          <a:xfrm>
            <a:off x="4657064" y="1682106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6195" name="Group 1689">
            <a:extLst>
              <a:ext uri="{FF2B5EF4-FFF2-40B4-BE49-F238E27FC236}">
                <a16:creationId xmlns:a16="http://schemas.microsoft.com/office/drawing/2014/main" id="{B0C82E67-C5E8-F041-A7EF-F32F77C92AF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91234" y="1515232"/>
            <a:ext cx="75193" cy="73152"/>
            <a:chOff x="4512" y="2592"/>
            <a:chExt cx="328" cy="320"/>
          </a:xfrm>
        </p:grpSpPr>
        <p:sp>
          <p:nvSpPr>
            <p:cNvPr id="6196" name="Freeform 1690">
              <a:extLst>
                <a:ext uri="{FF2B5EF4-FFF2-40B4-BE49-F238E27FC236}">
                  <a16:creationId xmlns:a16="http://schemas.microsoft.com/office/drawing/2014/main" id="{19C9F353-E864-C649-AB63-791DEA61EB6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7" name="Freeform 1691">
              <a:extLst>
                <a:ext uri="{FF2B5EF4-FFF2-40B4-BE49-F238E27FC236}">
                  <a16:creationId xmlns:a16="http://schemas.microsoft.com/office/drawing/2014/main" id="{B06DCDA4-7D00-5A4B-BA95-20AD17485F1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8" name="Freeform 1692">
              <a:extLst>
                <a:ext uri="{FF2B5EF4-FFF2-40B4-BE49-F238E27FC236}">
                  <a16:creationId xmlns:a16="http://schemas.microsoft.com/office/drawing/2014/main" id="{5DBF795D-11FE-9D4A-BA39-E241E08AC93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9" name="Freeform 1693">
              <a:extLst>
                <a:ext uri="{FF2B5EF4-FFF2-40B4-BE49-F238E27FC236}">
                  <a16:creationId xmlns:a16="http://schemas.microsoft.com/office/drawing/2014/main" id="{CF6D820E-13CB-DE46-96FB-D8A0D208DBA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00" name="Group 1689">
            <a:extLst>
              <a:ext uri="{FF2B5EF4-FFF2-40B4-BE49-F238E27FC236}">
                <a16:creationId xmlns:a16="http://schemas.microsoft.com/office/drawing/2014/main" id="{5DAEA877-CB12-0F4F-BAF1-1D94673E99D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60497" y="1396034"/>
            <a:ext cx="75193" cy="73152"/>
            <a:chOff x="4512" y="2592"/>
            <a:chExt cx="328" cy="320"/>
          </a:xfrm>
        </p:grpSpPr>
        <p:sp>
          <p:nvSpPr>
            <p:cNvPr id="6201" name="Freeform 1690">
              <a:extLst>
                <a:ext uri="{FF2B5EF4-FFF2-40B4-BE49-F238E27FC236}">
                  <a16:creationId xmlns:a16="http://schemas.microsoft.com/office/drawing/2014/main" id="{4B4CB337-416D-2049-8FC2-A3ADD6FA493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02" name="Freeform 1691">
              <a:extLst>
                <a:ext uri="{FF2B5EF4-FFF2-40B4-BE49-F238E27FC236}">
                  <a16:creationId xmlns:a16="http://schemas.microsoft.com/office/drawing/2014/main" id="{0196258B-922A-974D-B67A-B53EC38B28C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03" name="Freeform 1692">
              <a:extLst>
                <a:ext uri="{FF2B5EF4-FFF2-40B4-BE49-F238E27FC236}">
                  <a16:creationId xmlns:a16="http://schemas.microsoft.com/office/drawing/2014/main" id="{7D2DB612-588C-A94E-80FC-A5E9EE9B1F1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04" name="Freeform 1693">
              <a:extLst>
                <a:ext uri="{FF2B5EF4-FFF2-40B4-BE49-F238E27FC236}">
                  <a16:creationId xmlns:a16="http://schemas.microsoft.com/office/drawing/2014/main" id="{833EFE0F-6205-F249-9DA9-A6D8484FDBF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205" name="Group 1684">
            <a:extLst>
              <a:ext uri="{FF2B5EF4-FFF2-40B4-BE49-F238E27FC236}">
                <a16:creationId xmlns:a16="http://schemas.microsoft.com/office/drawing/2014/main" id="{D4A299C2-3910-F049-BE36-DB84500739E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91234" y="1693361"/>
            <a:ext cx="75193" cy="73152"/>
            <a:chOff x="4512" y="2592"/>
            <a:chExt cx="328" cy="320"/>
          </a:xfrm>
        </p:grpSpPr>
        <p:sp>
          <p:nvSpPr>
            <p:cNvPr id="6206" name="Freeform 1685">
              <a:extLst>
                <a:ext uri="{FF2B5EF4-FFF2-40B4-BE49-F238E27FC236}">
                  <a16:creationId xmlns:a16="http://schemas.microsoft.com/office/drawing/2014/main" id="{71EA7F14-0E7D-794C-800A-524C82165ED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7" name="Freeform 1686">
              <a:extLst>
                <a:ext uri="{FF2B5EF4-FFF2-40B4-BE49-F238E27FC236}">
                  <a16:creationId xmlns:a16="http://schemas.microsoft.com/office/drawing/2014/main" id="{DEEA223F-2BFB-484B-AB93-EE34EA80262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8" name="Freeform 1687">
              <a:extLst>
                <a:ext uri="{FF2B5EF4-FFF2-40B4-BE49-F238E27FC236}">
                  <a16:creationId xmlns:a16="http://schemas.microsoft.com/office/drawing/2014/main" id="{3BDB3FA2-54F8-334D-8421-45B50F83064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9" name="Freeform 1688">
              <a:extLst>
                <a:ext uri="{FF2B5EF4-FFF2-40B4-BE49-F238E27FC236}">
                  <a16:creationId xmlns:a16="http://schemas.microsoft.com/office/drawing/2014/main" id="{F57682FE-8B22-6A4A-AF21-AE7C65B7BA4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10" name="Group 1684">
            <a:extLst>
              <a:ext uri="{FF2B5EF4-FFF2-40B4-BE49-F238E27FC236}">
                <a16:creationId xmlns:a16="http://schemas.microsoft.com/office/drawing/2014/main" id="{E667FCCA-C5F8-434F-B8FE-CB44E03CD68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13360" y="1659765"/>
            <a:ext cx="75193" cy="73152"/>
            <a:chOff x="4512" y="2592"/>
            <a:chExt cx="328" cy="320"/>
          </a:xfrm>
        </p:grpSpPr>
        <p:sp>
          <p:nvSpPr>
            <p:cNvPr id="6211" name="Freeform 1685">
              <a:extLst>
                <a:ext uri="{FF2B5EF4-FFF2-40B4-BE49-F238E27FC236}">
                  <a16:creationId xmlns:a16="http://schemas.microsoft.com/office/drawing/2014/main" id="{9414CEFB-9041-2844-B6DF-3FE8B2829D7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2" name="Freeform 1686">
              <a:extLst>
                <a:ext uri="{FF2B5EF4-FFF2-40B4-BE49-F238E27FC236}">
                  <a16:creationId xmlns:a16="http://schemas.microsoft.com/office/drawing/2014/main" id="{31DEF527-D264-194F-BDFF-4BB7A891B09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3" name="Freeform 1687">
              <a:extLst>
                <a:ext uri="{FF2B5EF4-FFF2-40B4-BE49-F238E27FC236}">
                  <a16:creationId xmlns:a16="http://schemas.microsoft.com/office/drawing/2014/main" id="{86643904-6534-9745-8F16-D400AD8880DB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4" name="Freeform 1688">
              <a:extLst>
                <a:ext uri="{FF2B5EF4-FFF2-40B4-BE49-F238E27FC236}">
                  <a16:creationId xmlns:a16="http://schemas.microsoft.com/office/drawing/2014/main" id="{9B969125-FE53-1847-B34C-C78E79084B3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15" name="Group 1689">
            <a:extLst>
              <a:ext uri="{FF2B5EF4-FFF2-40B4-BE49-F238E27FC236}">
                <a16:creationId xmlns:a16="http://schemas.microsoft.com/office/drawing/2014/main" id="{330BAD24-C48C-7544-858A-D39609FAF03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84816" y="1489861"/>
            <a:ext cx="75193" cy="73152"/>
            <a:chOff x="4512" y="2592"/>
            <a:chExt cx="328" cy="320"/>
          </a:xfrm>
        </p:grpSpPr>
        <p:sp>
          <p:nvSpPr>
            <p:cNvPr id="6216" name="Freeform 1690">
              <a:extLst>
                <a:ext uri="{FF2B5EF4-FFF2-40B4-BE49-F238E27FC236}">
                  <a16:creationId xmlns:a16="http://schemas.microsoft.com/office/drawing/2014/main" id="{EEB5D703-F103-2C48-9870-44790EE03B0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17" name="Freeform 1691">
              <a:extLst>
                <a:ext uri="{FF2B5EF4-FFF2-40B4-BE49-F238E27FC236}">
                  <a16:creationId xmlns:a16="http://schemas.microsoft.com/office/drawing/2014/main" id="{A989A096-306F-4D4C-BD3D-C2200A3E34C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18" name="Freeform 1692">
              <a:extLst>
                <a:ext uri="{FF2B5EF4-FFF2-40B4-BE49-F238E27FC236}">
                  <a16:creationId xmlns:a16="http://schemas.microsoft.com/office/drawing/2014/main" id="{100242EE-9FA3-884E-8637-36F61ED48F2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19" name="Freeform 1693">
              <a:extLst>
                <a:ext uri="{FF2B5EF4-FFF2-40B4-BE49-F238E27FC236}">
                  <a16:creationId xmlns:a16="http://schemas.microsoft.com/office/drawing/2014/main" id="{ABCACF4E-7CC8-6447-8014-4D6F2C01326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220" name="Group 1689">
            <a:extLst>
              <a:ext uri="{FF2B5EF4-FFF2-40B4-BE49-F238E27FC236}">
                <a16:creationId xmlns:a16="http://schemas.microsoft.com/office/drawing/2014/main" id="{013A9E18-A37C-9242-99BC-A70EB399CE2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78782" y="1505677"/>
            <a:ext cx="75193" cy="73152"/>
            <a:chOff x="4512" y="2592"/>
            <a:chExt cx="328" cy="320"/>
          </a:xfrm>
        </p:grpSpPr>
        <p:sp>
          <p:nvSpPr>
            <p:cNvPr id="6221" name="Freeform 1690">
              <a:extLst>
                <a:ext uri="{FF2B5EF4-FFF2-40B4-BE49-F238E27FC236}">
                  <a16:creationId xmlns:a16="http://schemas.microsoft.com/office/drawing/2014/main" id="{5CF2B314-ED78-8D42-A512-95098C83829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22" name="Freeform 1691">
              <a:extLst>
                <a:ext uri="{FF2B5EF4-FFF2-40B4-BE49-F238E27FC236}">
                  <a16:creationId xmlns:a16="http://schemas.microsoft.com/office/drawing/2014/main" id="{75FC3759-E26B-B446-8929-19765C216B8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23" name="Freeform 1692">
              <a:extLst>
                <a:ext uri="{FF2B5EF4-FFF2-40B4-BE49-F238E27FC236}">
                  <a16:creationId xmlns:a16="http://schemas.microsoft.com/office/drawing/2014/main" id="{2D086B67-8CC4-8348-93C8-3DEE68E10DA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24" name="Freeform 1693">
              <a:extLst>
                <a:ext uri="{FF2B5EF4-FFF2-40B4-BE49-F238E27FC236}">
                  <a16:creationId xmlns:a16="http://schemas.microsoft.com/office/drawing/2014/main" id="{1A9D3DED-7DDB-544F-823B-F627E6FB337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225" name="Group 1684">
            <a:extLst>
              <a:ext uri="{FF2B5EF4-FFF2-40B4-BE49-F238E27FC236}">
                <a16:creationId xmlns:a16="http://schemas.microsoft.com/office/drawing/2014/main" id="{7D97A4B4-583A-E74C-91DF-7D4ED86EB7C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71054" y="1525283"/>
            <a:ext cx="75193" cy="73152"/>
            <a:chOff x="4512" y="2592"/>
            <a:chExt cx="328" cy="320"/>
          </a:xfrm>
        </p:grpSpPr>
        <p:sp>
          <p:nvSpPr>
            <p:cNvPr id="6226" name="Freeform 1685">
              <a:extLst>
                <a:ext uri="{FF2B5EF4-FFF2-40B4-BE49-F238E27FC236}">
                  <a16:creationId xmlns:a16="http://schemas.microsoft.com/office/drawing/2014/main" id="{4E7F0431-D037-8D4D-8255-5C7EA6B3727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7" name="Freeform 1686">
              <a:extLst>
                <a:ext uri="{FF2B5EF4-FFF2-40B4-BE49-F238E27FC236}">
                  <a16:creationId xmlns:a16="http://schemas.microsoft.com/office/drawing/2014/main" id="{DDB59A9C-F92B-2F44-932F-4196D4C8BC0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8" name="Freeform 1687">
              <a:extLst>
                <a:ext uri="{FF2B5EF4-FFF2-40B4-BE49-F238E27FC236}">
                  <a16:creationId xmlns:a16="http://schemas.microsoft.com/office/drawing/2014/main" id="{7AA4AB33-1F2F-E847-8912-D7C0BA52D54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9" name="Freeform 1688">
              <a:extLst>
                <a:ext uri="{FF2B5EF4-FFF2-40B4-BE49-F238E27FC236}">
                  <a16:creationId xmlns:a16="http://schemas.microsoft.com/office/drawing/2014/main" id="{71BBF135-B654-4140-9048-95B414C2458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30" name="Group 1684">
            <a:extLst>
              <a:ext uri="{FF2B5EF4-FFF2-40B4-BE49-F238E27FC236}">
                <a16:creationId xmlns:a16="http://schemas.microsoft.com/office/drawing/2014/main" id="{40CB0B1F-F8D7-E440-9CDA-CCBA1EEF81A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40948" y="1371833"/>
            <a:ext cx="75193" cy="73152"/>
            <a:chOff x="4512" y="2592"/>
            <a:chExt cx="328" cy="320"/>
          </a:xfrm>
        </p:grpSpPr>
        <p:sp>
          <p:nvSpPr>
            <p:cNvPr id="6231" name="Freeform 1685">
              <a:extLst>
                <a:ext uri="{FF2B5EF4-FFF2-40B4-BE49-F238E27FC236}">
                  <a16:creationId xmlns:a16="http://schemas.microsoft.com/office/drawing/2014/main" id="{F133B976-76D0-AC45-A103-18CCCF526AD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2" name="Freeform 1686">
              <a:extLst>
                <a:ext uri="{FF2B5EF4-FFF2-40B4-BE49-F238E27FC236}">
                  <a16:creationId xmlns:a16="http://schemas.microsoft.com/office/drawing/2014/main" id="{92F1312B-A53F-F243-8C5A-E3A94A1E030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3" name="Freeform 1687">
              <a:extLst>
                <a:ext uri="{FF2B5EF4-FFF2-40B4-BE49-F238E27FC236}">
                  <a16:creationId xmlns:a16="http://schemas.microsoft.com/office/drawing/2014/main" id="{139D8DDE-DA16-1049-9BFE-49C9F6BFFE0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4" name="Freeform 1688">
              <a:extLst>
                <a:ext uri="{FF2B5EF4-FFF2-40B4-BE49-F238E27FC236}">
                  <a16:creationId xmlns:a16="http://schemas.microsoft.com/office/drawing/2014/main" id="{0547302E-3E79-AC43-B3A4-E4120E94957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35" name="Group 1689">
            <a:extLst>
              <a:ext uri="{FF2B5EF4-FFF2-40B4-BE49-F238E27FC236}">
                <a16:creationId xmlns:a16="http://schemas.microsoft.com/office/drawing/2014/main" id="{C962E13F-55D4-2043-9CBB-7DF9B5EAD5B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14913" y="1539987"/>
            <a:ext cx="75193" cy="73152"/>
            <a:chOff x="4512" y="2592"/>
            <a:chExt cx="328" cy="320"/>
          </a:xfrm>
        </p:grpSpPr>
        <p:sp>
          <p:nvSpPr>
            <p:cNvPr id="6236" name="Freeform 1690">
              <a:extLst>
                <a:ext uri="{FF2B5EF4-FFF2-40B4-BE49-F238E27FC236}">
                  <a16:creationId xmlns:a16="http://schemas.microsoft.com/office/drawing/2014/main" id="{1FFD00C8-CD38-D141-A0E2-E7328FABA98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37" name="Freeform 1691">
              <a:extLst>
                <a:ext uri="{FF2B5EF4-FFF2-40B4-BE49-F238E27FC236}">
                  <a16:creationId xmlns:a16="http://schemas.microsoft.com/office/drawing/2014/main" id="{78435BF9-21E1-FD48-BCD4-A3DE20FEC39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38" name="Freeform 1692">
              <a:extLst>
                <a:ext uri="{FF2B5EF4-FFF2-40B4-BE49-F238E27FC236}">
                  <a16:creationId xmlns:a16="http://schemas.microsoft.com/office/drawing/2014/main" id="{6113A91A-04A4-814D-8C31-8AAE07B3EB9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39" name="Freeform 1693">
              <a:extLst>
                <a:ext uri="{FF2B5EF4-FFF2-40B4-BE49-F238E27FC236}">
                  <a16:creationId xmlns:a16="http://schemas.microsoft.com/office/drawing/2014/main" id="{5EB34287-D151-8240-8E49-B58D1EB8EA8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240" name="Group 1689">
            <a:extLst>
              <a:ext uri="{FF2B5EF4-FFF2-40B4-BE49-F238E27FC236}">
                <a16:creationId xmlns:a16="http://schemas.microsoft.com/office/drawing/2014/main" id="{3282004F-7E88-9F4B-8BF1-0824EB846A0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88435" y="1327683"/>
            <a:ext cx="75193" cy="73152"/>
            <a:chOff x="4512" y="2592"/>
            <a:chExt cx="328" cy="320"/>
          </a:xfrm>
        </p:grpSpPr>
        <p:sp>
          <p:nvSpPr>
            <p:cNvPr id="6241" name="Freeform 1690">
              <a:extLst>
                <a:ext uri="{FF2B5EF4-FFF2-40B4-BE49-F238E27FC236}">
                  <a16:creationId xmlns:a16="http://schemas.microsoft.com/office/drawing/2014/main" id="{D5937E9D-6066-AF49-BBB0-032BF44DF10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2" name="Freeform 1691">
              <a:extLst>
                <a:ext uri="{FF2B5EF4-FFF2-40B4-BE49-F238E27FC236}">
                  <a16:creationId xmlns:a16="http://schemas.microsoft.com/office/drawing/2014/main" id="{AB28AC07-03E8-914B-B994-CEEF7D85971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3" name="Freeform 1692">
              <a:extLst>
                <a:ext uri="{FF2B5EF4-FFF2-40B4-BE49-F238E27FC236}">
                  <a16:creationId xmlns:a16="http://schemas.microsoft.com/office/drawing/2014/main" id="{CC381F5B-2A20-294F-97E1-C1BF2BA0C37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4" name="Freeform 1693">
              <a:extLst>
                <a:ext uri="{FF2B5EF4-FFF2-40B4-BE49-F238E27FC236}">
                  <a16:creationId xmlns:a16="http://schemas.microsoft.com/office/drawing/2014/main" id="{78C5A4B1-F892-A64E-A413-CA03C8B2E1A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45" name="Group 1684">
            <a:extLst>
              <a:ext uri="{FF2B5EF4-FFF2-40B4-BE49-F238E27FC236}">
                <a16:creationId xmlns:a16="http://schemas.microsoft.com/office/drawing/2014/main" id="{42240470-0893-2E4F-8C96-2B552E27B70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91765" y="1608055"/>
            <a:ext cx="75193" cy="73152"/>
            <a:chOff x="4512" y="2592"/>
            <a:chExt cx="328" cy="320"/>
          </a:xfrm>
        </p:grpSpPr>
        <p:sp>
          <p:nvSpPr>
            <p:cNvPr id="6246" name="Freeform 1685">
              <a:extLst>
                <a:ext uri="{FF2B5EF4-FFF2-40B4-BE49-F238E27FC236}">
                  <a16:creationId xmlns:a16="http://schemas.microsoft.com/office/drawing/2014/main" id="{771956A1-7A8B-034E-AC8F-428E8C09488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" name="Freeform 1686">
              <a:extLst>
                <a:ext uri="{FF2B5EF4-FFF2-40B4-BE49-F238E27FC236}">
                  <a16:creationId xmlns:a16="http://schemas.microsoft.com/office/drawing/2014/main" id="{1EAEDE0E-D180-184E-9664-3820C541ABD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" name="Freeform 1687">
              <a:extLst>
                <a:ext uri="{FF2B5EF4-FFF2-40B4-BE49-F238E27FC236}">
                  <a16:creationId xmlns:a16="http://schemas.microsoft.com/office/drawing/2014/main" id="{5C9B145D-9AC7-8540-A8B1-D32A6E729A3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" name="Freeform 1688">
              <a:extLst>
                <a:ext uri="{FF2B5EF4-FFF2-40B4-BE49-F238E27FC236}">
                  <a16:creationId xmlns:a16="http://schemas.microsoft.com/office/drawing/2014/main" id="{FB1FAB06-01E3-EF4B-9B36-6D3CFD4B737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50" name="Group 1684">
            <a:extLst>
              <a:ext uri="{FF2B5EF4-FFF2-40B4-BE49-F238E27FC236}">
                <a16:creationId xmlns:a16="http://schemas.microsoft.com/office/drawing/2014/main" id="{91523BD9-4BD5-0C4A-8AEE-17BE35E6AC0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74174" y="1574585"/>
            <a:ext cx="75193" cy="73152"/>
            <a:chOff x="4512" y="2592"/>
            <a:chExt cx="328" cy="320"/>
          </a:xfrm>
        </p:grpSpPr>
        <p:sp>
          <p:nvSpPr>
            <p:cNvPr id="6251" name="Freeform 1685">
              <a:extLst>
                <a:ext uri="{FF2B5EF4-FFF2-40B4-BE49-F238E27FC236}">
                  <a16:creationId xmlns:a16="http://schemas.microsoft.com/office/drawing/2014/main" id="{24C95C02-BF3C-5941-9B9D-C562D07CB98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2" name="Freeform 1686">
              <a:extLst>
                <a:ext uri="{FF2B5EF4-FFF2-40B4-BE49-F238E27FC236}">
                  <a16:creationId xmlns:a16="http://schemas.microsoft.com/office/drawing/2014/main" id="{2EB962C4-82F1-D94A-AA50-3CD4A8CC62D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3" name="Freeform 1687">
              <a:extLst>
                <a:ext uri="{FF2B5EF4-FFF2-40B4-BE49-F238E27FC236}">
                  <a16:creationId xmlns:a16="http://schemas.microsoft.com/office/drawing/2014/main" id="{896FA042-48DF-A349-BE58-75D4A182FCE1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4" name="Freeform 1688">
              <a:extLst>
                <a:ext uri="{FF2B5EF4-FFF2-40B4-BE49-F238E27FC236}">
                  <a16:creationId xmlns:a16="http://schemas.microsoft.com/office/drawing/2014/main" id="{F1A21323-211C-9545-BAAB-2D85CADD478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255" name="Group 1689">
            <a:extLst>
              <a:ext uri="{FF2B5EF4-FFF2-40B4-BE49-F238E27FC236}">
                <a16:creationId xmlns:a16="http://schemas.microsoft.com/office/drawing/2014/main" id="{8D90009D-5724-1948-96BD-3EB5BF7B72B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87169" y="1531847"/>
            <a:ext cx="75193" cy="73152"/>
            <a:chOff x="4512" y="2592"/>
            <a:chExt cx="328" cy="320"/>
          </a:xfrm>
        </p:grpSpPr>
        <p:sp>
          <p:nvSpPr>
            <p:cNvPr id="6256" name="Freeform 1690">
              <a:extLst>
                <a:ext uri="{FF2B5EF4-FFF2-40B4-BE49-F238E27FC236}">
                  <a16:creationId xmlns:a16="http://schemas.microsoft.com/office/drawing/2014/main" id="{2523B833-51D4-8342-8F08-DA800365B46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7" name="Freeform 1691">
              <a:extLst>
                <a:ext uri="{FF2B5EF4-FFF2-40B4-BE49-F238E27FC236}">
                  <a16:creationId xmlns:a16="http://schemas.microsoft.com/office/drawing/2014/main" id="{91BE13D1-1D03-2744-A824-5FC712E8168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8" name="Freeform 1692">
              <a:extLst>
                <a:ext uri="{FF2B5EF4-FFF2-40B4-BE49-F238E27FC236}">
                  <a16:creationId xmlns:a16="http://schemas.microsoft.com/office/drawing/2014/main" id="{B0C0301B-3357-4A45-9E76-9790292D8EE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9" name="Freeform 1693">
              <a:extLst>
                <a:ext uri="{FF2B5EF4-FFF2-40B4-BE49-F238E27FC236}">
                  <a16:creationId xmlns:a16="http://schemas.microsoft.com/office/drawing/2014/main" id="{7FA93095-F929-7B40-99FB-C6AB26672A8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260" name="Group 1689">
            <a:extLst>
              <a:ext uri="{FF2B5EF4-FFF2-40B4-BE49-F238E27FC236}">
                <a16:creationId xmlns:a16="http://schemas.microsoft.com/office/drawing/2014/main" id="{F0E89F65-95CC-294D-B636-79620D0FF15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20012" y="1650749"/>
            <a:ext cx="75193" cy="73152"/>
            <a:chOff x="4512" y="2592"/>
            <a:chExt cx="328" cy="320"/>
          </a:xfrm>
        </p:grpSpPr>
        <p:sp>
          <p:nvSpPr>
            <p:cNvPr id="6261" name="Freeform 1690">
              <a:extLst>
                <a:ext uri="{FF2B5EF4-FFF2-40B4-BE49-F238E27FC236}">
                  <a16:creationId xmlns:a16="http://schemas.microsoft.com/office/drawing/2014/main" id="{EC653A3B-DD70-0043-A801-E4267C79AB2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2" name="Freeform 1691">
              <a:extLst>
                <a:ext uri="{FF2B5EF4-FFF2-40B4-BE49-F238E27FC236}">
                  <a16:creationId xmlns:a16="http://schemas.microsoft.com/office/drawing/2014/main" id="{33B13E65-1054-384F-8E6D-193A42750A1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3" name="Freeform 1692">
              <a:extLst>
                <a:ext uri="{FF2B5EF4-FFF2-40B4-BE49-F238E27FC236}">
                  <a16:creationId xmlns:a16="http://schemas.microsoft.com/office/drawing/2014/main" id="{E46751D8-F719-164C-B1A8-2BE1B4FA7E3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64" name="Freeform 1693">
              <a:extLst>
                <a:ext uri="{FF2B5EF4-FFF2-40B4-BE49-F238E27FC236}">
                  <a16:creationId xmlns:a16="http://schemas.microsoft.com/office/drawing/2014/main" id="{4345C4BE-F5FC-C946-8835-10058A1D55D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65" name="Group 1684">
            <a:extLst>
              <a:ext uri="{FF2B5EF4-FFF2-40B4-BE49-F238E27FC236}">
                <a16:creationId xmlns:a16="http://schemas.microsoft.com/office/drawing/2014/main" id="{DDF3F957-CFEC-EB45-AEAD-E6FF684EAD8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69823" y="1616660"/>
            <a:ext cx="75193" cy="73152"/>
            <a:chOff x="4512" y="2592"/>
            <a:chExt cx="328" cy="320"/>
          </a:xfrm>
        </p:grpSpPr>
        <p:sp>
          <p:nvSpPr>
            <p:cNvPr id="6266" name="Freeform 1685">
              <a:extLst>
                <a:ext uri="{FF2B5EF4-FFF2-40B4-BE49-F238E27FC236}">
                  <a16:creationId xmlns:a16="http://schemas.microsoft.com/office/drawing/2014/main" id="{50EE3AF8-8B93-1E4F-984B-33110E2CF91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67" name="Freeform 1686">
              <a:extLst>
                <a:ext uri="{FF2B5EF4-FFF2-40B4-BE49-F238E27FC236}">
                  <a16:creationId xmlns:a16="http://schemas.microsoft.com/office/drawing/2014/main" id="{85DA570D-408D-0B4A-879F-CD02EBD2F91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68" name="Freeform 1687">
              <a:extLst>
                <a:ext uri="{FF2B5EF4-FFF2-40B4-BE49-F238E27FC236}">
                  <a16:creationId xmlns:a16="http://schemas.microsoft.com/office/drawing/2014/main" id="{2BFB34E6-D5B2-EF4A-B5EA-6B1B257F55C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69" name="Freeform 1688">
              <a:extLst>
                <a:ext uri="{FF2B5EF4-FFF2-40B4-BE49-F238E27FC236}">
                  <a16:creationId xmlns:a16="http://schemas.microsoft.com/office/drawing/2014/main" id="{97EE8AD2-7598-C847-A9B1-DAC623E352C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270" name="Group 1684">
            <a:extLst>
              <a:ext uri="{FF2B5EF4-FFF2-40B4-BE49-F238E27FC236}">
                <a16:creationId xmlns:a16="http://schemas.microsoft.com/office/drawing/2014/main" id="{67BDCD27-B060-614A-A6FF-9F710E54E68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33390" y="1574330"/>
            <a:ext cx="75193" cy="73152"/>
            <a:chOff x="4512" y="2592"/>
            <a:chExt cx="328" cy="320"/>
          </a:xfrm>
        </p:grpSpPr>
        <p:sp>
          <p:nvSpPr>
            <p:cNvPr id="6271" name="Freeform 1685">
              <a:extLst>
                <a:ext uri="{FF2B5EF4-FFF2-40B4-BE49-F238E27FC236}">
                  <a16:creationId xmlns:a16="http://schemas.microsoft.com/office/drawing/2014/main" id="{3150E0A8-61BA-AB40-AFBE-77330619749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72" name="Freeform 1686">
              <a:extLst>
                <a:ext uri="{FF2B5EF4-FFF2-40B4-BE49-F238E27FC236}">
                  <a16:creationId xmlns:a16="http://schemas.microsoft.com/office/drawing/2014/main" id="{A60F10E3-BB1D-4F41-A704-6F40039D5CE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73" name="Freeform 1687">
              <a:extLst>
                <a:ext uri="{FF2B5EF4-FFF2-40B4-BE49-F238E27FC236}">
                  <a16:creationId xmlns:a16="http://schemas.microsoft.com/office/drawing/2014/main" id="{AF46C493-A018-A64D-9C23-6AA572F9596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74" name="Freeform 1688">
              <a:extLst>
                <a:ext uri="{FF2B5EF4-FFF2-40B4-BE49-F238E27FC236}">
                  <a16:creationId xmlns:a16="http://schemas.microsoft.com/office/drawing/2014/main" id="{49A4FEF8-5FA8-E047-AC79-C3CE5152660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75" name="TextBox 6274">
            <a:extLst>
              <a:ext uri="{FF2B5EF4-FFF2-40B4-BE49-F238E27FC236}">
                <a16:creationId xmlns:a16="http://schemas.microsoft.com/office/drawing/2014/main" id="{ABA91072-F15E-EE4A-93CD-5744E300D644}"/>
              </a:ext>
            </a:extLst>
          </p:cNvPr>
          <p:cNvSpPr txBox="1"/>
          <p:nvPr/>
        </p:nvSpPr>
        <p:spPr>
          <a:xfrm>
            <a:off x="3869700" y="1588969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6276" name="Group 1689">
            <a:extLst>
              <a:ext uri="{FF2B5EF4-FFF2-40B4-BE49-F238E27FC236}">
                <a16:creationId xmlns:a16="http://schemas.microsoft.com/office/drawing/2014/main" id="{A02569B1-D52C-534F-B942-0FECA3F1D1A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02703" y="1523679"/>
            <a:ext cx="75193" cy="73152"/>
            <a:chOff x="4512" y="2592"/>
            <a:chExt cx="328" cy="320"/>
          </a:xfrm>
        </p:grpSpPr>
        <p:sp>
          <p:nvSpPr>
            <p:cNvPr id="6277" name="Freeform 1690">
              <a:extLst>
                <a:ext uri="{FF2B5EF4-FFF2-40B4-BE49-F238E27FC236}">
                  <a16:creationId xmlns:a16="http://schemas.microsoft.com/office/drawing/2014/main" id="{54B26706-3EDF-724B-8A21-9A76FCD673E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78" name="Freeform 1691">
              <a:extLst>
                <a:ext uri="{FF2B5EF4-FFF2-40B4-BE49-F238E27FC236}">
                  <a16:creationId xmlns:a16="http://schemas.microsoft.com/office/drawing/2014/main" id="{1A32D125-1798-7C4F-894D-AA13485245F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79" name="Freeform 1692">
              <a:extLst>
                <a:ext uri="{FF2B5EF4-FFF2-40B4-BE49-F238E27FC236}">
                  <a16:creationId xmlns:a16="http://schemas.microsoft.com/office/drawing/2014/main" id="{2C0B5148-49ED-9241-9904-B567D5B2B73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80" name="Freeform 1693">
              <a:extLst>
                <a:ext uri="{FF2B5EF4-FFF2-40B4-BE49-F238E27FC236}">
                  <a16:creationId xmlns:a16="http://schemas.microsoft.com/office/drawing/2014/main" id="{733D079A-192E-934C-9C2D-9327062A2FC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81" name="Group 1689">
            <a:extLst>
              <a:ext uri="{FF2B5EF4-FFF2-40B4-BE49-F238E27FC236}">
                <a16:creationId xmlns:a16="http://schemas.microsoft.com/office/drawing/2014/main" id="{69928E6F-3FA3-D143-8A73-235AF4AA093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69700" y="1489315"/>
            <a:ext cx="75193" cy="73152"/>
            <a:chOff x="4512" y="2592"/>
            <a:chExt cx="328" cy="320"/>
          </a:xfrm>
        </p:grpSpPr>
        <p:sp>
          <p:nvSpPr>
            <p:cNvPr id="6282" name="Freeform 1690">
              <a:extLst>
                <a:ext uri="{FF2B5EF4-FFF2-40B4-BE49-F238E27FC236}">
                  <a16:creationId xmlns:a16="http://schemas.microsoft.com/office/drawing/2014/main" id="{33B9F07B-EB2C-CA45-B689-AC047119FDC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83" name="Freeform 1691">
              <a:extLst>
                <a:ext uri="{FF2B5EF4-FFF2-40B4-BE49-F238E27FC236}">
                  <a16:creationId xmlns:a16="http://schemas.microsoft.com/office/drawing/2014/main" id="{91AFED68-8A81-1C42-95BF-8C648009438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84" name="Freeform 1692">
              <a:extLst>
                <a:ext uri="{FF2B5EF4-FFF2-40B4-BE49-F238E27FC236}">
                  <a16:creationId xmlns:a16="http://schemas.microsoft.com/office/drawing/2014/main" id="{6FEBF99D-9B46-C943-944F-98436D65571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85" name="Freeform 1693">
              <a:extLst>
                <a:ext uri="{FF2B5EF4-FFF2-40B4-BE49-F238E27FC236}">
                  <a16:creationId xmlns:a16="http://schemas.microsoft.com/office/drawing/2014/main" id="{77E3079B-1133-3441-A79C-F35C754AC88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86" name="Group 1684">
            <a:extLst>
              <a:ext uri="{FF2B5EF4-FFF2-40B4-BE49-F238E27FC236}">
                <a16:creationId xmlns:a16="http://schemas.microsoft.com/office/drawing/2014/main" id="{3815ACBC-CD47-084E-8567-C7A259BB30C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86952" y="1557895"/>
            <a:ext cx="75193" cy="73152"/>
            <a:chOff x="4512" y="2592"/>
            <a:chExt cx="328" cy="320"/>
          </a:xfrm>
        </p:grpSpPr>
        <p:sp>
          <p:nvSpPr>
            <p:cNvPr id="6287" name="Freeform 1685">
              <a:extLst>
                <a:ext uri="{FF2B5EF4-FFF2-40B4-BE49-F238E27FC236}">
                  <a16:creationId xmlns:a16="http://schemas.microsoft.com/office/drawing/2014/main" id="{7560027D-0737-8C49-AA65-12812FB00BD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88" name="Freeform 1686">
              <a:extLst>
                <a:ext uri="{FF2B5EF4-FFF2-40B4-BE49-F238E27FC236}">
                  <a16:creationId xmlns:a16="http://schemas.microsoft.com/office/drawing/2014/main" id="{D35B8EDD-A63F-E049-BB3A-E2AC089A897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89" name="Freeform 1687">
              <a:extLst>
                <a:ext uri="{FF2B5EF4-FFF2-40B4-BE49-F238E27FC236}">
                  <a16:creationId xmlns:a16="http://schemas.microsoft.com/office/drawing/2014/main" id="{AD3784DB-DDD5-AD49-8F59-1FF5C539EC7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90" name="Freeform 1688">
              <a:extLst>
                <a:ext uri="{FF2B5EF4-FFF2-40B4-BE49-F238E27FC236}">
                  <a16:creationId xmlns:a16="http://schemas.microsoft.com/office/drawing/2014/main" id="{21B9D995-D917-F34C-B58D-E33B72C8A23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91" name="Group 1684">
            <a:extLst>
              <a:ext uri="{FF2B5EF4-FFF2-40B4-BE49-F238E27FC236}">
                <a16:creationId xmlns:a16="http://schemas.microsoft.com/office/drawing/2014/main" id="{84B62687-43D6-D943-BDFC-88E68D12B05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17544" y="1541233"/>
            <a:ext cx="75193" cy="73152"/>
            <a:chOff x="4512" y="2592"/>
            <a:chExt cx="328" cy="320"/>
          </a:xfrm>
        </p:grpSpPr>
        <p:sp>
          <p:nvSpPr>
            <p:cNvPr id="6292" name="Freeform 1685">
              <a:extLst>
                <a:ext uri="{FF2B5EF4-FFF2-40B4-BE49-F238E27FC236}">
                  <a16:creationId xmlns:a16="http://schemas.microsoft.com/office/drawing/2014/main" id="{E4A6E2DF-1974-0F44-B2EF-EC35467CCF2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93" name="Freeform 1686">
              <a:extLst>
                <a:ext uri="{FF2B5EF4-FFF2-40B4-BE49-F238E27FC236}">
                  <a16:creationId xmlns:a16="http://schemas.microsoft.com/office/drawing/2014/main" id="{5B5D87AA-1818-0341-ABB9-16E8EFA5EB9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94" name="Freeform 1687">
              <a:extLst>
                <a:ext uri="{FF2B5EF4-FFF2-40B4-BE49-F238E27FC236}">
                  <a16:creationId xmlns:a16="http://schemas.microsoft.com/office/drawing/2014/main" id="{21D75CA4-F4A7-854F-A5B5-D5C8416A054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95" name="Freeform 1688">
              <a:extLst>
                <a:ext uri="{FF2B5EF4-FFF2-40B4-BE49-F238E27FC236}">
                  <a16:creationId xmlns:a16="http://schemas.microsoft.com/office/drawing/2014/main" id="{ADD7A0C2-56EC-4049-8CD3-A028C70B9CC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96" name="TextBox 6295">
            <a:extLst>
              <a:ext uri="{FF2B5EF4-FFF2-40B4-BE49-F238E27FC236}">
                <a16:creationId xmlns:a16="http://schemas.microsoft.com/office/drawing/2014/main" id="{B3E2953A-EB28-6743-B9B4-DCA5E881258D}"/>
              </a:ext>
            </a:extLst>
          </p:cNvPr>
          <p:cNvSpPr txBox="1"/>
          <p:nvPr/>
        </p:nvSpPr>
        <p:spPr>
          <a:xfrm>
            <a:off x="4123665" y="1614391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6297" name="Group 1689">
            <a:extLst>
              <a:ext uri="{FF2B5EF4-FFF2-40B4-BE49-F238E27FC236}">
                <a16:creationId xmlns:a16="http://schemas.microsoft.com/office/drawing/2014/main" id="{B6BE192A-840E-3D4C-99DD-6138AA7B61B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83716" y="1498316"/>
            <a:ext cx="75193" cy="73152"/>
            <a:chOff x="4512" y="2592"/>
            <a:chExt cx="328" cy="320"/>
          </a:xfrm>
        </p:grpSpPr>
        <p:sp>
          <p:nvSpPr>
            <p:cNvPr id="6298" name="Freeform 1690">
              <a:extLst>
                <a:ext uri="{FF2B5EF4-FFF2-40B4-BE49-F238E27FC236}">
                  <a16:creationId xmlns:a16="http://schemas.microsoft.com/office/drawing/2014/main" id="{15B43DF3-DC39-EC40-9439-180A2CC1A3B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99" name="Freeform 1691">
              <a:extLst>
                <a:ext uri="{FF2B5EF4-FFF2-40B4-BE49-F238E27FC236}">
                  <a16:creationId xmlns:a16="http://schemas.microsoft.com/office/drawing/2014/main" id="{9E18441D-A56C-7340-90B4-913821B482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00" name="Freeform 1692">
              <a:extLst>
                <a:ext uri="{FF2B5EF4-FFF2-40B4-BE49-F238E27FC236}">
                  <a16:creationId xmlns:a16="http://schemas.microsoft.com/office/drawing/2014/main" id="{B2CB36EF-B56B-294C-AAF3-0AA466A6B61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01" name="Freeform 1693">
              <a:extLst>
                <a:ext uri="{FF2B5EF4-FFF2-40B4-BE49-F238E27FC236}">
                  <a16:creationId xmlns:a16="http://schemas.microsoft.com/office/drawing/2014/main" id="{FBA1739B-03BF-BE45-811A-B769C949D81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02" name="Group 1689">
            <a:extLst>
              <a:ext uri="{FF2B5EF4-FFF2-40B4-BE49-F238E27FC236}">
                <a16:creationId xmlns:a16="http://schemas.microsoft.com/office/drawing/2014/main" id="{4A5A5D99-3DDB-9A45-B843-DA3802D8FDF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74500" y="1370211"/>
            <a:ext cx="75193" cy="73152"/>
            <a:chOff x="4512" y="2592"/>
            <a:chExt cx="328" cy="320"/>
          </a:xfrm>
        </p:grpSpPr>
        <p:sp>
          <p:nvSpPr>
            <p:cNvPr id="6303" name="Freeform 1690">
              <a:extLst>
                <a:ext uri="{FF2B5EF4-FFF2-40B4-BE49-F238E27FC236}">
                  <a16:creationId xmlns:a16="http://schemas.microsoft.com/office/drawing/2014/main" id="{7268F3C0-46A2-7F49-AA5C-EAEBBBEED88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04" name="Freeform 1691">
              <a:extLst>
                <a:ext uri="{FF2B5EF4-FFF2-40B4-BE49-F238E27FC236}">
                  <a16:creationId xmlns:a16="http://schemas.microsoft.com/office/drawing/2014/main" id="{D11067D0-7297-3043-B92E-E7D534DFBA1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05" name="Freeform 1692">
              <a:extLst>
                <a:ext uri="{FF2B5EF4-FFF2-40B4-BE49-F238E27FC236}">
                  <a16:creationId xmlns:a16="http://schemas.microsoft.com/office/drawing/2014/main" id="{EE94AD74-C65D-BF44-AD6F-019F51D13B16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06" name="Freeform 1693">
              <a:extLst>
                <a:ext uri="{FF2B5EF4-FFF2-40B4-BE49-F238E27FC236}">
                  <a16:creationId xmlns:a16="http://schemas.microsoft.com/office/drawing/2014/main" id="{657F2492-EDA9-7F4A-B533-75922AF1719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07" name="Group 1684">
            <a:extLst>
              <a:ext uri="{FF2B5EF4-FFF2-40B4-BE49-F238E27FC236}">
                <a16:creationId xmlns:a16="http://schemas.microsoft.com/office/drawing/2014/main" id="{208D8261-A6C1-F34B-8A7D-42CB7641560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03789" y="1669232"/>
            <a:ext cx="75193" cy="73152"/>
            <a:chOff x="4512" y="2592"/>
            <a:chExt cx="328" cy="320"/>
          </a:xfrm>
        </p:grpSpPr>
        <p:sp>
          <p:nvSpPr>
            <p:cNvPr id="6308" name="Freeform 1685">
              <a:extLst>
                <a:ext uri="{FF2B5EF4-FFF2-40B4-BE49-F238E27FC236}">
                  <a16:creationId xmlns:a16="http://schemas.microsoft.com/office/drawing/2014/main" id="{B39DA162-8362-5040-9C7F-FF1DFBBFBD0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09" name="Freeform 1686">
              <a:extLst>
                <a:ext uri="{FF2B5EF4-FFF2-40B4-BE49-F238E27FC236}">
                  <a16:creationId xmlns:a16="http://schemas.microsoft.com/office/drawing/2014/main" id="{BFE8E65B-F97D-0C4F-B098-B4E85089463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10" name="Freeform 1687">
              <a:extLst>
                <a:ext uri="{FF2B5EF4-FFF2-40B4-BE49-F238E27FC236}">
                  <a16:creationId xmlns:a16="http://schemas.microsoft.com/office/drawing/2014/main" id="{CE91D6C8-E232-0944-9E50-692A142F4BE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11" name="Freeform 1688">
              <a:extLst>
                <a:ext uri="{FF2B5EF4-FFF2-40B4-BE49-F238E27FC236}">
                  <a16:creationId xmlns:a16="http://schemas.microsoft.com/office/drawing/2014/main" id="{12B0DDCB-A9EA-BC4D-96A2-74408216975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12" name="Group 1684">
            <a:extLst>
              <a:ext uri="{FF2B5EF4-FFF2-40B4-BE49-F238E27FC236}">
                <a16:creationId xmlns:a16="http://schemas.microsoft.com/office/drawing/2014/main" id="{8EE299A8-CC06-CF44-99DE-48DABF2999F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69944" y="1693633"/>
            <a:ext cx="75193" cy="73152"/>
            <a:chOff x="4512" y="2592"/>
            <a:chExt cx="328" cy="320"/>
          </a:xfrm>
        </p:grpSpPr>
        <p:sp>
          <p:nvSpPr>
            <p:cNvPr id="6313" name="Freeform 1685">
              <a:extLst>
                <a:ext uri="{FF2B5EF4-FFF2-40B4-BE49-F238E27FC236}">
                  <a16:creationId xmlns:a16="http://schemas.microsoft.com/office/drawing/2014/main" id="{0320D059-8EBC-C449-AF29-C8930C413E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14" name="Freeform 1686">
              <a:extLst>
                <a:ext uri="{FF2B5EF4-FFF2-40B4-BE49-F238E27FC236}">
                  <a16:creationId xmlns:a16="http://schemas.microsoft.com/office/drawing/2014/main" id="{4D9BACBF-1791-404E-BDBF-6F82F709036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15" name="Freeform 1687">
              <a:extLst>
                <a:ext uri="{FF2B5EF4-FFF2-40B4-BE49-F238E27FC236}">
                  <a16:creationId xmlns:a16="http://schemas.microsoft.com/office/drawing/2014/main" id="{9E9D3054-ED22-7143-A162-1928BBB006E5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16" name="Freeform 1688">
              <a:extLst>
                <a:ext uri="{FF2B5EF4-FFF2-40B4-BE49-F238E27FC236}">
                  <a16:creationId xmlns:a16="http://schemas.microsoft.com/office/drawing/2014/main" id="{A077E568-AC37-B64E-B948-32D94F23CD6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17" name="TextBox 6316">
            <a:extLst>
              <a:ext uri="{FF2B5EF4-FFF2-40B4-BE49-F238E27FC236}">
                <a16:creationId xmlns:a16="http://schemas.microsoft.com/office/drawing/2014/main" id="{53668E4C-D6E3-2A44-B0D7-4E3ECB250A46}"/>
              </a:ext>
            </a:extLst>
          </p:cNvPr>
          <p:cNvSpPr txBox="1"/>
          <p:nvPr/>
        </p:nvSpPr>
        <p:spPr>
          <a:xfrm>
            <a:off x="4174500" y="1893769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6318" name="Group 1689">
            <a:extLst>
              <a:ext uri="{FF2B5EF4-FFF2-40B4-BE49-F238E27FC236}">
                <a16:creationId xmlns:a16="http://schemas.microsoft.com/office/drawing/2014/main" id="{6DBAA09D-3F0F-1A43-AF9C-B417ECAD212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10631" y="1404521"/>
            <a:ext cx="75193" cy="73152"/>
            <a:chOff x="4512" y="2592"/>
            <a:chExt cx="328" cy="320"/>
          </a:xfrm>
        </p:grpSpPr>
        <p:sp>
          <p:nvSpPr>
            <p:cNvPr id="6319" name="Freeform 1690">
              <a:extLst>
                <a:ext uri="{FF2B5EF4-FFF2-40B4-BE49-F238E27FC236}">
                  <a16:creationId xmlns:a16="http://schemas.microsoft.com/office/drawing/2014/main" id="{2111CD87-DD20-4C4C-A9AA-2D306199EF6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20" name="Freeform 1691">
              <a:extLst>
                <a:ext uri="{FF2B5EF4-FFF2-40B4-BE49-F238E27FC236}">
                  <a16:creationId xmlns:a16="http://schemas.microsoft.com/office/drawing/2014/main" id="{FA2CAD08-9C23-324D-A993-536F74BC128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21" name="Freeform 1692">
              <a:extLst>
                <a:ext uri="{FF2B5EF4-FFF2-40B4-BE49-F238E27FC236}">
                  <a16:creationId xmlns:a16="http://schemas.microsoft.com/office/drawing/2014/main" id="{03C9502C-EBBC-2A44-B76C-9A9EAD9947F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22" name="Freeform 1693">
              <a:extLst>
                <a:ext uri="{FF2B5EF4-FFF2-40B4-BE49-F238E27FC236}">
                  <a16:creationId xmlns:a16="http://schemas.microsoft.com/office/drawing/2014/main" id="{A49D8C00-EAD0-0547-A647-1508A6D4C695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23" name="Group 1689">
            <a:extLst>
              <a:ext uri="{FF2B5EF4-FFF2-40B4-BE49-F238E27FC236}">
                <a16:creationId xmlns:a16="http://schemas.microsoft.com/office/drawing/2014/main" id="{8345642C-A6EC-7845-BF98-C427D2B4299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63031" y="1429276"/>
            <a:ext cx="75193" cy="73152"/>
            <a:chOff x="4512" y="2592"/>
            <a:chExt cx="328" cy="320"/>
          </a:xfrm>
        </p:grpSpPr>
        <p:sp>
          <p:nvSpPr>
            <p:cNvPr id="6324" name="Freeform 1690">
              <a:extLst>
                <a:ext uri="{FF2B5EF4-FFF2-40B4-BE49-F238E27FC236}">
                  <a16:creationId xmlns:a16="http://schemas.microsoft.com/office/drawing/2014/main" id="{8918368A-169C-354F-AFD6-E7F0E0CEB8A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25" name="Freeform 1691">
              <a:extLst>
                <a:ext uri="{FF2B5EF4-FFF2-40B4-BE49-F238E27FC236}">
                  <a16:creationId xmlns:a16="http://schemas.microsoft.com/office/drawing/2014/main" id="{B721A7A3-8627-F34E-8848-BF1A121FF4D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26" name="Freeform 1692">
              <a:extLst>
                <a:ext uri="{FF2B5EF4-FFF2-40B4-BE49-F238E27FC236}">
                  <a16:creationId xmlns:a16="http://schemas.microsoft.com/office/drawing/2014/main" id="{E692DB9E-5B8F-E74F-B851-24914403196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27" name="Freeform 1693">
              <a:extLst>
                <a:ext uri="{FF2B5EF4-FFF2-40B4-BE49-F238E27FC236}">
                  <a16:creationId xmlns:a16="http://schemas.microsoft.com/office/drawing/2014/main" id="{594DB28D-DD05-334F-ACE1-7E309A18B77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28" name="Group 1684">
            <a:extLst>
              <a:ext uri="{FF2B5EF4-FFF2-40B4-BE49-F238E27FC236}">
                <a16:creationId xmlns:a16="http://schemas.microsoft.com/office/drawing/2014/main" id="{7554632D-2C8F-154E-A683-3B51F247444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16063" y="1582650"/>
            <a:ext cx="75193" cy="73152"/>
            <a:chOff x="4512" y="2592"/>
            <a:chExt cx="328" cy="320"/>
          </a:xfrm>
        </p:grpSpPr>
        <p:sp>
          <p:nvSpPr>
            <p:cNvPr id="6329" name="Freeform 1685">
              <a:extLst>
                <a:ext uri="{FF2B5EF4-FFF2-40B4-BE49-F238E27FC236}">
                  <a16:creationId xmlns:a16="http://schemas.microsoft.com/office/drawing/2014/main" id="{20A33177-9B61-874A-89D0-31DB648D016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30" name="Freeform 1686">
              <a:extLst>
                <a:ext uri="{FF2B5EF4-FFF2-40B4-BE49-F238E27FC236}">
                  <a16:creationId xmlns:a16="http://schemas.microsoft.com/office/drawing/2014/main" id="{BD0CCF9E-77A7-4E45-90D0-92167FB5BB3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31" name="Freeform 1687">
              <a:extLst>
                <a:ext uri="{FF2B5EF4-FFF2-40B4-BE49-F238E27FC236}">
                  <a16:creationId xmlns:a16="http://schemas.microsoft.com/office/drawing/2014/main" id="{2731C173-19EA-DC45-8D30-EC536F62D49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32" name="Freeform 1688">
              <a:extLst>
                <a:ext uri="{FF2B5EF4-FFF2-40B4-BE49-F238E27FC236}">
                  <a16:creationId xmlns:a16="http://schemas.microsoft.com/office/drawing/2014/main" id="{D118025C-7DBD-D146-B217-5F0C95B7E7A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33" name="Group 1684">
            <a:extLst>
              <a:ext uri="{FF2B5EF4-FFF2-40B4-BE49-F238E27FC236}">
                <a16:creationId xmlns:a16="http://schemas.microsoft.com/office/drawing/2014/main" id="{BD5087F8-6E1A-6743-A7BD-5E722F33B4B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08372" y="1549283"/>
            <a:ext cx="75193" cy="73152"/>
            <a:chOff x="4512" y="2592"/>
            <a:chExt cx="328" cy="320"/>
          </a:xfrm>
        </p:grpSpPr>
        <p:sp>
          <p:nvSpPr>
            <p:cNvPr id="6334" name="Freeform 1685">
              <a:extLst>
                <a:ext uri="{FF2B5EF4-FFF2-40B4-BE49-F238E27FC236}">
                  <a16:creationId xmlns:a16="http://schemas.microsoft.com/office/drawing/2014/main" id="{16B175E8-107D-1D46-AAC6-6D7BBFE470B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35" name="Freeform 1686">
              <a:extLst>
                <a:ext uri="{FF2B5EF4-FFF2-40B4-BE49-F238E27FC236}">
                  <a16:creationId xmlns:a16="http://schemas.microsoft.com/office/drawing/2014/main" id="{83D4F468-D55B-A14F-9288-FD8CC739027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36" name="Freeform 1687">
              <a:extLst>
                <a:ext uri="{FF2B5EF4-FFF2-40B4-BE49-F238E27FC236}">
                  <a16:creationId xmlns:a16="http://schemas.microsoft.com/office/drawing/2014/main" id="{3A4CD2FB-4AB1-4E45-8B9A-F6448CC3ECC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37" name="Freeform 1688">
              <a:extLst>
                <a:ext uri="{FF2B5EF4-FFF2-40B4-BE49-F238E27FC236}">
                  <a16:creationId xmlns:a16="http://schemas.microsoft.com/office/drawing/2014/main" id="{A2184282-D54F-104D-8A18-CD5450B6FB5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38" name="TextBox 6337">
            <a:extLst>
              <a:ext uri="{FF2B5EF4-FFF2-40B4-BE49-F238E27FC236}">
                <a16:creationId xmlns:a16="http://schemas.microsoft.com/office/drawing/2014/main" id="{D207BB34-E1CE-7E45-B377-5405A1A04DE9}"/>
              </a:ext>
            </a:extLst>
          </p:cNvPr>
          <p:cNvSpPr txBox="1"/>
          <p:nvPr/>
        </p:nvSpPr>
        <p:spPr>
          <a:xfrm>
            <a:off x="4343899" y="1681432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6339" name="Group 1689">
            <a:extLst>
              <a:ext uri="{FF2B5EF4-FFF2-40B4-BE49-F238E27FC236}">
                <a16:creationId xmlns:a16="http://schemas.microsoft.com/office/drawing/2014/main" id="{38508B28-1D8C-034D-8ADB-FCE8B4BC02B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52194" y="1582650"/>
            <a:ext cx="75193" cy="73152"/>
            <a:chOff x="4512" y="2592"/>
            <a:chExt cx="328" cy="320"/>
          </a:xfrm>
        </p:grpSpPr>
        <p:sp>
          <p:nvSpPr>
            <p:cNvPr id="6340" name="Freeform 1690">
              <a:extLst>
                <a:ext uri="{FF2B5EF4-FFF2-40B4-BE49-F238E27FC236}">
                  <a16:creationId xmlns:a16="http://schemas.microsoft.com/office/drawing/2014/main" id="{22C34A37-5B69-C14A-AAC2-79114759A26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1" name="Freeform 1691">
              <a:extLst>
                <a:ext uri="{FF2B5EF4-FFF2-40B4-BE49-F238E27FC236}">
                  <a16:creationId xmlns:a16="http://schemas.microsoft.com/office/drawing/2014/main" id="{7DD62C9F-70A8-664C-9662-88A441F86B3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2" name="Freeform 1692">
              <a:extLst>
                <a:ext uri="{FF2B5EF4-FFF2-40B4-BE49-F238E27FC236}">
                  <a16:creationId xmlns:a16="http://schemas.microsoft.com/office/drawing/2014/main" id="{C065CB0A-E45E-A148-B420-CBCFF9B44E1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3" name="Freeform 1693">
              <a:extLst>
                <a:ext uri="{FF2B5EF4-FFF2-40B4-BE49-F238E27FC236}">
                  <a16:creationId xmlns:a16="http://schemas.microsoft.com/office/drawing/2014/main" id="{9401DB2A-949B-804F-865A-A50B057EDDF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44" name="Group 1689">
            <a:extLst>
              <a:ext uri="{FF2B5EF4-FFF2-40B4-BE49-F238E27FC236}">
                <a16:creationId xmlns:a16="http://schemas.microsoft.com/office/drawing/2014/main" id="{3DD2CE28-1BA0-5042-8718-950BDC607B3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37948" y="1676181"/>
            <a:ext cx="75193" cy="73152"/>
            <a:chOff x="4512" y="2592"/>
            <a:chExt cx="328" cy="320"/>
          </a:xfrm>
        </p:grpSpPr>
        <p:sp>
          <p:nvSpPr>
            <p:cNvPr id="6345" name="Freeform 1690">
              <a:extLst>
                <a:ext uri="{FF2B5EF4-FFF2-40B4-BE49-F238E27FC236}">
                  <a16:creationId xmlns:a16="http://schemas.microsoft.com/office/drawing/2014/main" id="{049CA669-2459-3149-BE42-64E17E90477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6" name="Freeform 1691">
              <a:extLst>
                <a:ext uri="{FF2B5EF4-FFF2-40B4-BE49-F238E27FC236}">
                  <a16:creationId xmlns:a16="http://schemas.microsoft.com/office/drawing/2014/main" id="{AC0EE820-D7BA-9143-9E38-7F35941F262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7" name="Freeform 1692">
              <a:extLst>
                <a:ext uri="{FF2B5EF4-FFF2-40B4-BE49-F238E27FC236}">
                  <a16:creationId xmlns:a16="http://schemas.microsoft.com/office/drawing/2014/main" id="{73CB4C9C-BF0C-184D-B578-3C08D6E7BFA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8" name="Freeform 1693">
              <a:extLst>
                <a:ext uri="{FF2B5EF4-FFF2-40B4-BE49-F238E27FC236}">
                  <a16:creationId xmlns:a16="http://schemas.microsoft.com/office/drawing/2014/main" id="{77883C3C-2DE8-4B47-8BBF-D58C19CB125C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49" name="Group 1684">
            <a:extLst>
              <a:ext uri="{FF2B5EF4-FFF2-40B4-BE49-F238E27FC236}">
                <a16:creationId xmlns:a16="http://schemas.microsoft.com/office/drawing/2014/main" id="{2ACD5BEA-84F6-5F45-BC42-DA90E93D56E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65541" y="1481194"/>
            <a:ext cx="75193" cy="73152"/>
            <a:chOff x="4512" y="2592"/>
            <a:chExt cx="328" cy="320"/>
          </a:xfrm>
        </p:grpSpPr>
        <p:sp>
          <p:nvSpPr>
            <p:cNvPr id="6350" name="Freeform 1685">
              <a:extLst>
                <a:ext uri="{FF2B5EF4-FFF2-40B4-BE49-F238E27FC236}">
                  <a16:creationId xmlns:a16="http://schemas.microsoft.com/office/drawing/2014/main" id="{8F7D0197-1D8A-3244-A8EE-7164EE04762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1" name="Freeform 1686">
              <a:extLst>
                <a:ext uri="{FF2B5EF4-FFF2-40B4-BE49-F238E27FC236}">
                  <a16:creationId xmlns:a16="http://schemas.microsoft.com/office/drawing/2014/main" id="{AE8B4763-07E9-9744-AD3E-562ACE12B38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2" name="Freeform 1687">
              <a:extLst>
                <a:ext uri="{FF2B5EF4-FFF2-40B4-BE49-F238E27FC236}">
                  <a16:creationId xmlns:a16="http://schemas.microsoft.com/office/drawing/2014/main" id="{DDA3CF71-B5AD-7648-A04C-4C6B385F1D30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3" name="Freeform 1688">
              <a:extLst>
                <a:ext uri="{FF2B5EF4-FFF2-40B4-BE49-F238E27FC236}">
                  <a16:creationId xmlns:a16="http://schemas.microsoft.com/office/drawing/2014/main" id="{ECBAAF35-0804-C84C-A3D1-A27D846B06E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54" name="Group 1684">
            <a:extLst>
              <a:ext uri="{FF2B5EF4-FFF2-40B4-BE49-F238E27FC236}">
                <a16:creationId xmlns:a16="http://schemas.microsoft.com/office/drawing/2014/main" id="{66179ECB-0553-2543-960A-543DB2FD78A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14500" y="1692843"/>
            <a:ext cx="75193" cy="73152"/>
            <a:chOff x="4512" y="2592"/>
            <a:chExt cx="328" cy="320"/>
          </a:xfrm>
        </p:grpSpPr>
        <p:sp>
          <p:nvSpPr>
            <p:cNvPr id="6355" name="Freeform 1685">
              <a:extLst>
                <a:ext uri="{FF2B5EF4-FFF2-40B4-BE49-F238E27FC236}">
                  <a16:creationId xmlns:a16="http://schemas.microsoft.com/office/drawing/2014/main" id="{998A5453-CE70-2A48-8BA8-B4B7F3626BC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6" name="Freeform 1686">
              <a:extLst>
                <a:ext uri="{FF2B5EF4-FFF2-40B4-BE49-F238E27FC236}">
                  <a16:creationId xmlns:a16="http://schemas.microsoft.com/office/drawing/2014/main" id="{7B8B9382-9E61-A043-9552-6328B2EF8F7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7" name="Freeform 1687">
              <a:extLst>
                <a:ext uri="{FF2B5EF4-FFF2-40B4-BE49-F238E27FC236}">
                  <a16:creationId xmlns:a16="http://schemas.microsoft.com/office/drawing/2014/main" id="{B29F3242-9B92-094E-9D3C-C2550767B49F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8" name="Freeform 1688">
              <a:extLst>
                <a:ext uri="{FF2B5EF4-FFF2-40B4-BE49-F238E27FC236}">
                  <a16:creationId xmlns:a16="http://schemas.microsoft.com/office/drawing/2014/main" id="{AB620D64-B6FC-FF4B-9EAF-44EBD6FB599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59" name="TextBox 6358">
            <a:extLst>
              <a:ext uri="{FF2B5EF4-FFF2-40B4-BE49-F238E27FC236}">
                <a16:creationId xmlns:a16="http://schemas.microsoft.com/office/drawing/2014/main" id="{1D353916-BA18-F145-9843-6A3A04D90CFD}"/>
              </a:ext>
            </a:extLst>
          </p:cNvPr>
          <p:cNvSpPr txBox="1"/>
          <p:nvPr/>
        </p:nvSpPr>
        <p:spPr>
          <a:xfrm>
            <a:off x="4022100" y="1563573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6360" name="Group 1689">
            <a:extLst>
              <a:ext uri="{FF2B5EF4-FFF2-40B4-BE49-F238E27FC236}">
                <a16:creationId xmlns:a16="http://schemas.microsoft.com/office/drawing/2014/main" id="{BE5D1902-F83F-D747-8959-EA51BBBE7EF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39352" y="1532166"/>
            <a:ext cx="75193" cy="73152"/>
            <a:chOff x="4512" y="2592"/>
            <a:chExt cx="328" cy="320"/>
          </a:xfrm>
        </p:grpSpPr>
        <p:sp>
          <p:nvSpPr>
            <p:cNvPr id="6361" name="Freeform 1690">
              <a:extLst>
                <a:ext uri="{FF2B5EF4-FFF2-40B4-BE49-F238E27FC236}">
                  <a16:creationId xmlns:a16="http://schemas.microsoft.com/office/drawing/2014/main" id="{CB4FD50B-E929-1A45-9860-A67A3720D53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62" name="Freeform 1691">
              <a:extLst>
                <a:ext uri="{FF2B5EF4-FFF2-40B4-BE49-F238E27FC236}">
                  <a16:creationId xmlns:a16="http://schemas.microsoft.com/office/drawing/2014/main" id="{387BC76B-F460-484F-81A2-B1051B4C5F3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63" name="Freeform 1692">
              <a:extLst>
                <a:ext uri="{FF2B5EF4-FFF2-40B4-BE49-F238E27FC236}">
                  <a16:creationId xmlns:a16="http://schemas.microsoft.com/office/drawing/2014/main" id="{84EC3CAA-DDF9-5748-8465-683F4F7D8A1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64" name="Freeform 1693">
              <a:extLst>
                <a:ext uri="{FF2B5EF4-FFF2-40B4-BE49-F238E27FC236}">
                  <a16:creationId xmlns:a16="http://schemas.microsoft.com/office/drawing/2014/main" id="{D36663E0-E55C-8048-BD16-179C9EB1D09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65" name="Group 1689">
            <a:extLst>
              <a:ext uri="{FF2B5EF4-FFF2-40B4-BE49-F238E27FC236}">
                <a16:creationId xmlns:a16="http://schemas.microsoft.com/office/drawing/2014/main" id="{D2ED0514-FDC1-2741-9C76-B9A84055A5D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72267" y="1446880"/>
            <a:ext cx="75193" cy="73152"/>
            <a:chOff x="4512" y="2592"/>
            <a:chExt cx="328" cy="320"/>
          </a:xfrm>
        </p:grpSpPr>
        <p:sp>
          <p:nvSpPr>
            <p:cNvPr id="6366" name="Freeform 1690">
              <a:extLst>
                <a:ext uri="{FF2B5EF4-FFF2-40B4-BE49-F238E27FC236}">
                  <a16:creationId xmlns:a16="http://schemas.microsoft.com/office/drawing/2014/main" id="{7D023861-4B9B-364D-B21F-F53524FCADB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67" name="Freeform 1691">
              <a:extLst>
                <a:ext uri="{FF2B5EF4-FFF2-40B4-BE49-F238E27FC236}">
                  <a16:creationId xmlns:a16="http://schemas.microsoft.com/office/drawing/2014/main" id="{367EC24E-BA0C-F54E-ACC4-C1DD913E6FA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68" name="Freeform 1692">
              <a:extLst>
                <a:ext uri="{FF2B5EF4-FFF2-40B4-BE49-F238E27FC236}">
                  <a16:creationId xmlns:a16="http://schemas.microsoft.com/office/drawing/2014/main" id="{A2B580A4-BD82-F943-877B-83C9FCF225A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69" name="Freeform 1693">
              <a:extLst>
                <a:ext uri="{FF2B5EF4-FFF2-40B4-BE49-F238E27FC236}">
                  <a16:creationId xmlns:a16="http://schemas.microsoft.com/office/drawing/2014/main" id="{11B6F390-87B5-4A49-B2CC-8AB91E6C36F8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70" name="Group 1684">
            <a:extLst>
              <a:ext uri="{FF2B5EF4-FFF2-40B4-BE49-F238E27FC236}">
                <a16:creationId xmlns:a16="http://schemas.microsoft.com/office/drawing/2014/main" id="{CA264B12-4F7E-9044-A9C9-DD975C5B9A8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55116" y="1507099"/>
            <a:ext cx="75193" cy="73152"/>
            <a:chOff x="4512" y="2592"/>
            <a:chExt cx="328" cy="320"/>
          </a:xfrm>
        </p:grpSpPr>
        <p:sp>
          <p:nvSpPr>
            <p:cNvPr id="6371" name="Freeform 1685">
              <a:extLst>
                <a:ext uri="{FF2B5EF4-FFF2-40B4-BE49-F238E27FC236}">
                  <a16:creationId xmlns:a16="http://schemas.microsoft.com/office/drawing/2014/main" id="{7FE0A7A4-BF85-A641-B5E4-F0C9DD70F0F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72" name="Freeform 1686">
              <a:extLst>
                <a:ext uri="{FF2B5EF4-FFF2-40B4-BE49-F238E27FC236}">
                  <a16:creationId xmlns:a16="http://schemas.microsoft.com/office/drawing/2014/main" id="{1334094E-610F-9844-8C44-88F815AEB16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73" name="Freeform 1687">
              <a:extLst>
                <a:ext uri="{FF2B5EF4-FFF2-40B4-BE49-F238E27FC236}">
                  <a16:creationId xmlns:a16="http://schemas.microsoft.com/office/drawing/2014/main" id="{8F9E3802-243E-084C-BBAA-73792E5E427E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74" name="Freeform 1688">
              <a:extLst>
                <a:ext uri="{FF2B5EF4-FFF2-40B4-BE49-F238E27FC236}">
                  <a16:creationId xmlns:a16="http://schemas.microsoft.com/office/drawing/2014/main" id="{E054DE96-29DE-CC42-A55E-255DD0F1E67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75" name="Group 1684">
            <a:extLst>
              <a:ext uri="{FF2B5EF4-FFF2-40B4-BE49-F238E27FC236}">
                <a16:creationId xmlns:a16="http://schemas.microsoft.com/office/drawing/2014/main" id="{6FBEAE79-E82A-914D-8E0F-69329568E40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69944" y="1693633"/>
            <a:ext cx="75193" cy="73152"/>
            <a:chOff x="4512" y="2592"/>
            <a:chExt cx="328" cy="320"/>
          </a:xfrm>
        </p:grpSpPr>
        <p:sp>
          <p:nvSpPr>
            <p:cNvPr id="6376" name="Freeform 1685">
              <a:extLst>
                <a:ext uri="{FF2B5EF4-FFF2-40B4-BE49-F238E27FC236}">
                  <a16:creationId xmlns:a16="http://schemas.microsoft.com/office/drawing/2014/main" id="{902199E5-39E5-1244-9017-3B790EC588F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77" name="Freeform 1686">
              <a:extLst>
                <a:ext uri="{FF2B5EF4-FFF2-40B4-BE49-F238E27FC236}">
                  <a16:creationId xmlns:a16="http://schemas.microsoft.com/office/drawing/2014/main" id="{CB504397-C9D2-0F4A-8E38-0D47BB1639B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78" name="Freeform 1687">
              <a:extLst>
                <a:ext uri="{FF2B5EF4-FFF2-40B4-BE49-F238E27FC236}">
                  <a16:creationId xmlns:a16="http://schemas.microsoft.com/office/drawing/2014/main" id="{FCBD8B7B-0571-2345-9B75-D2A5AA0A099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79" name="Freeform 1688">
              <a:extLst>
                <a:ext uri="{FF2B5EF4-FFF2-40B4-BE49-F238E27FC236}">
                  <a16:creationId xmlns:a16="http://schemas.microsoft.com/office/drawing/2014/main" id="{F4286798-1C90-1346-B64B-2B484A66F36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80" name="Group 1689">
            <a:extLst>
              <a:ext uri="{FF2B5EF4-FFF2-40B4-BE49-F238E27FC236}">
                <a16:creationId xmlns:a16="http://schemas.microsoft.com/office/drawing/2014/main" id="{5B073F1B-6AA3-2D45-A347-7200C04CE8A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36116" y="1650716"/>
            <a:ext cx="75193" cy="73152"/>
            <a:chOff x="4512" y="2592"/>
            <a:chExt cx="328" cy="320"/>
          </a:xfrm>
        </p:grpSpPr>
        <p:sp>
          <p:nvSpPr>
            <p:cNvPr id="6381" name="Freeform 1690">
              <a:extLst>
                <a:ext uri="{FF2B5EF4-FFF2-40B4-BE49-F238E27FC236}">
                  <a16:creationId xmlns:a16="http://schemas.microsoft.com/office/drawing/2014/main" id="{4AB0E9EC-84CA-014B-BEFA-92AA8EF27BC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82" name="Freeform 1691">
              <a:extLst>
                <a:ext uri="{FF2B5EF4-FFF2-40B4-BE49-F238E27FC236}">
                  <a16:creationId xmlns:a16="http://schemas.microsoft.com/office/drawing/2014/main" id="{B7E16E27-1864-BF48-BCB3-6F35DA488A7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83" name="Freeform 1692">
              <a:extLst>
                <a:ext uri="{FF2B5EF4-FFF2-40B4-BE49-F238E27FC236}">
                  <a16:creationId xmlns:a16="http://schemas.microsoft.com/office/drawing/2014/main" id="{F7A33045-1DD7-454F-ACB9-04E7AF6BF028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84" name="Freeform 1693">
              <a:extLst>
                <a:ext uri="{FF2B5EF4-FFF2-40B4-BE49-F238E27FC236}">
                  <a16:creationId xmlns:a16="http://schemas.microsoft.com/office/drawing/2014/main" id="{BF3F66F6-9B69-F74F-B63F-5A1BED21C0B2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85" name="Group 1689">
            <a:extLst>
              <a:ext uri="{FF2B5EF4-FFF2-40B4-BE49-F238E27FC236}">
                <a16:creationId xmlns:a16="http://schemas.microsoft.com/office/drawing/2014/main" id="{E39CE426-0B23-A142-8EA4-F5ABA9F2B67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26900" y="1522611"/>
            <a:ext cx="75193" cy="73152"/>
            <a:chOff x="4512" y="2592"/>
            <a:chExt cx="328" cy="320"/>
          </a:xfrm>
        </p:grpSpPr>
        <p:sp>
          <p:nvSpPr>
            <p:cNvPr id="6386" name="Freeform 1690">
              <a:extLst>
                <a:ext uri="{FF2B5EF4-FFF2-40B4-BE49-F238E27FC236}">
                  <a16:creationId xmlns:a16="http://schemas.microsoft.com/office/drawing/2014/main" id="{E926D133-1194-AB4F-A7B6-E0A789023EC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87" name="Freeform 1691">
              <a:extLst>
                <a:ext uri="{FF2B5EF4-FFF2-40B4-BE49-F238E27FC236}">
                  <a16:creationId xmlns:a16="http://schemas.microsoft.com/office/drawing/2014/main" id="{98A78CC9-2F59-8B49-8D23-F89EA840742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88" name="Freeform 1692">
              <a:extLst>
                <a:ext uri="{FF2B5EF4-FFF2-40B4-BE49-F238E27FC236}">
                  <a16:creationId xmlns:a16="http://schemas.microsoft.com/office/drawing/2014/main" id="{B9FDB47E-7F32-AD42-8EFC-DAD10723A2FD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89" name="Freeform 1693">
              <a:extLst>
                <a:ext uri="{FF2B5EF4-FFF2-40B4-BE49-F238E27FC236}">
                  <a16:creationId xmlns:a16="http://schemas.microsoft.com/office/drawing/2014/main" id="{A279973F-AC5A-9E41-81C0-43F5BCBDEF51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90" name="Group 1684">
            <a:extLst>
              <a:ext uri="{FF2B5EF4-FFF2-40B4-BE49-F238E27FC236}">
                <a16:creationId xmlns:a16="http://schemas.microsoft.com/office/drawing/2014/main" id="{19E47E79-F0E9-1E45-9636-7B6CA1D2D64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95690" y="1432745"/>
            <a:ext cx="75193" cy="73152"/>
            <a:chOff x="4512" y="2592"/>
            <a:chExt cx="328" cy="320"/>
          </a:xfrm>
        </p:grpSpPr>
        <p:sp>
          <p:nvSpPr>
            <p:cNvPr id="6391" name="Freeform 1685">
              <a:extLst>
                <a:ext uri="{FF2B5EF4-FFF2-40B4-BE49-F238E27FC236}">
                  <a16:creationId xmlns:a16="http://schemas.microsoft.com/office/drawing/2014/main" id="{A72EDC91-3C5D-EE4F-A701-49B92543D0E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92" name="Freeform 1686">
              <a:extLst>
                <a:ext uri="{FF2B5EF4-FFF2-40B4-BE49-F238E27FC236}">
                  <a16:creationId xmlns:a16="http://schemas.microsoft.com/office/drawing/2014/main" id="{BDCBE1A0-9CDB-924A-A3C7-D4916BF6086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93" name="Freeform 1687">
              <a:extLst>
                <a:ext uri="{FF2B5EF4-FFF2-40B4-BE49-F238E27FC236}">
                  <a16:creationId xmlns:a16="http://schemas.microsoft.com/office/drawing/2014/main" id="{5D3D5D15-C2B2-3D43-B3B5-D85F300A2D9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94" name="Freeform 1688">
              <a:extLst>
                <a:ext uri="{FF2B5EF4-FFF2-40B4-BE49-F238E27FC236}">
                  <a16:creationId xmlns:a16="http://schemas.microsoft.com/office/drawing/2014/main" id="{265F690A-6DF4-E44F-A1BF-B8C47176CC8B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95" name="Group 1684">
            <a:extLst>
              <a:ext uri="{FF2B5EF4-FFF2-40B4-BE49-F238E27FC236}">
                <a16:creationId xmlns:a16="http://schemas.microsoft.com/office/drawing/2014/main" id="{5AA09C42-B787-4149-9A12-F5FD51A4F57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47697" y="1642875"/>
            <a:ext cx="75193" cy="73152"/>
            <a:chOff x="4512" y="2592"/>
            <a:chExt cx="328" cy="320"/>
          </a:xfrm>
        </p:grpSpPr>
        <p:sp>
          <p:nvSpPr>
            <p:cNvPr id="6396" name="Freeform 1685">
              <a:extLst>
                <a:ext uri="{FF2B5EF4-FFF2-40B4-BE49-F238E27FC236}">
                  <a16:creationId xmlns:a16="http://schemas.microsoft.com/office/drawing/2014/main" id="{6A5BBE8E-24DD-FA41-8A41-B4D6A4BA117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97" name="Freeform 1686">
              <a:extLst>
                <a:ext uri="{FF2B5EF4-FFF2-40B4-BE49-F238E27FC236}">
                  <a16:creationId xmlns:a16="http://schemas.microsoft.com/office/drawing/2014/main" id="{736D0A28-3D1F-8A48-8F22-196B437D131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98" name="Freeform 1687">
              <a:extLst>
                <a:ext uri="{FF2B5EF4-FFF2-40B4-BE49-F238E27FC236}">
                  <a16:creationId xmlns:a16="http://schemas.microsoft.com/office/drawing/2014/main" id="{BEC00EF3-EB78-0C4B-8246-8BBBBC759EF9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99" name="Freeform 1688">
              <a:extLst>
                <a:ext uri="{FF2B5EF4-FFF2-40B4-BE49-F238E27FC236}">
                  <a16:creationId xmlns:a16="http://schemas.microsoft.com/office/drawing/2014/main" id="{3F08FA64-961F-8646-A9AF-1F8C0330D64E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00" name="Group 1689">
            <a:extLst>
              <a:ext uri="{FF2B5EF4-FFF2-40B4-BE49-F238E27FC236}">
                <a16:creationId xmlns:a16="http://schemas.microsoft.com/office/drawing/2014/main" id="{03E6E692-FB5E-2A41-A2D2-5D4D5A361B7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63031" y="1556921"/>
            <a:ext cx="75193" cy="73152"/>
            <a:chOff x="4512" y="2592"/>
            <a:chExt cx="328" cy="320"/>
          </a:xfrm>
        </p:grpSpPr>
        <p:sp>
          <p:nvSpPr>
            <p:cNvPr id="6401" name="Freeform 1690">
              <a:extLst>
                <a:ext uri="{FF2B5EF4-FFF2-40B4-BE49-F238E27FC236}">
                  <a16:creationId xmlns:a16="http://schemas.microsoft.com/office/drawing/2014/main" id="{1661C5D3-83B5-2D40-9C66-EFBFF3AE175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02" name="Freeform 1691">
              <a:extLst>
                <a:ext uri="{FF2B5EF4-FFF2-40B4-BE49-F238E27FC236}">
                  <a16:creationId xmlns:a16="http://schemas.microsoft.com/office/drawing/2014/main" id="{FF53B073-B968-E94F-B0AA-40E425F08CD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03" name="Freeform 1692">
              <a:extLst>
                <a:ext uri="{FF2B5EF4-FFF2-40B4-BE49-F238E27FC236}">
                  <a16:creationId xmlns:a16="http://schemas.microsoft.com/office/drawing/2014/main" id="{9A3A94AC-8727-D443-A336-48C659ED0BB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04" name="Freeform 1693">
              <a:extLst>
                <a:ext uri="{FF2B5EF4-FFF2-40B4-BE49-F238E27FC236}">
                  <a16:creationId xmlns:a16="http://schemas.microsoft.com/office/drawing/2014/main" id="{CC3558C1-A33D-5D49-BF1E-D94A1C130636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05" name="Group 1689">
            <a:extLst>
              <a:ext uri="{FF2B5EF4-FFF2-40B4-BE49-F238E27FC236}">
                <a16:creationId xmlns:a16="http://schemas.microsoft.com/office/drawing/2014/main" id="{5E8ED2E1-7792-FC4F-9DA3-05DBFAE4297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15431" y="1581676"/>
            <a:ext cx="75193" cy="73152"/>
            <a:chOff x="4512" y="2592"/>
            <a:chExt cx="328" cy="320"/>
          </a:xfrm>
        </p:grpSpPr>
        <p:sp>
          <p:nvSpPr>
            <p:cNvPr id="6406" name="Freeform 1690">
              <a:extLst>
                <a:ext uri="{FF2B5EF4-FFF2-40B4-BE49-F238E27FC236}">
                  <a16:creationId xmlns:a16="http://schemas.microsoft.com/office/drawing/2014/main" id="{16D842B7-B3A8-8A46-850F-DDC11E59C22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07" name="Freeform 1691">
              <a:extLst>
                <a:ext uri="{FF2B5EF4-FFF2-40B4-BE49-F238E27FC236}">
                  <a16:creationId xmlns:a16="http://schemas.microsoft.com/office/drawing/2014/main" id="{4DA401D8-00B1-0545-82B4-D8BCCD63FC7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08" name="Freeform 1692">
              <a:extLst>
                <a:ext uri="{FF2B5EF4-FFF2-40B4-BE49-F238E27FC236}">
                  <a16:creationId xmlns:a16="http://schemas.microsoft.com/office/drawing/2014/main" id="{C09C5A6A-2DA5-604F-BDB4-5D768BA1492A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09" name="Freeform 1693">
              <a:extLst>
                <a:ext uri="{FF2B5EF4-FFF2-40B4-BE49-F238E27FC236}">
                  <a16:creationId xmlns:a16="http://schemas.microsoft.com/office/drawing/2014/main" id="{5E556BC2-AEE4-5947-A3C7-A3697D33C600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10" name="Group 1684">
            <a:extLst>
              <a:ext uri="{FF2B5EF4-FFF2-40B4-BE49-F238E27FC236}">
                <a16:creationId xmlns:a16="http://schemas.microsoft.com/office/drawing/2014/main" id="{C07FB54C-469D-2540-8625-533925C291B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12401" y="1692743"/>
            <a:ext cx="75193" cy="73152"/>
            <a:chOff x="4512" y="2592"/>
            <a:chExt cx="328" cy="320"/>
          </a:xfrm>
        </p:grpSpPr>
        <p:sp>
          <p:nvSpPr>
            <p:cNvPr id="6411" name="Freeform 1685">
              <a:extLst>
                <a:ext uri="{FF2B5EF4-FFF2-40B4-BE49-F238E27FC236}">
                  <a16:creationId xmlns:a16="http://schemas.microsoft.com/office/drawing/2014/main" id="{F94B285B-D3AF-8344-B146-4A9B417FBDB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12" name="Freeform 1686">
              <a:extLst>
                <a:ext uri="{FF2B5EF4-FFF2-40B4-BE49-F238E27FC236}">
                  <a16:creationId xmlns:a16="http://schemas.microsoft.com/office/drawing/2014/main" id="{790E2158-22A1-6A43-9497-B95A8BA584E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13" name="Freeform 1687">
              <a:extLst>
                <a:ext uri="{FF2B5EF4-FFF2-40B4-BE49-F238E27FC236}">
                  <a16:creationId xmlns:a16="http://schemas.microsoft.com/office/drawing/2014/main" id="{4FFB8DC5-373B-CE4C-AA63-A8166781F503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14" name="Freeform 1688">
              <a:extLst>
                <a:ext uri="{FF2B5EF4-FFF2-40B4-BE49-F238E27FC236}">
                  <a16:creationId xmlns:a16="http://schemas.microsoft.com/office/drawing/2014/main" id="{410B5A6C-9261-394C-8CC1-80F6078946BF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15" name="Group 1684">
            <a:extLst>
              <a:ext uri="{FF2B5EF4-FFF2-40B4-BE49-F238E27FC236}">
                <a16:creationId xmlns:a16="http://schemas.microsoft.com/office/drawing/2014/main" id="{8DDD880E-63C0-7045-A604-4273B6BDFDE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60772" y="1701683"/>
            <a:ext cx="75193" cy="73152"/>
            <a:chOff x="4512" y="2592"/>
            <a:chExt cx="328" cy="320"/>
          </a:xfrm>
        </p:grpSpPr>
        <p:sp>
          <p:nvSpPr>
            <p:cNvPr id="6416" name="Freeform 1685">
              <a:extLst>
                <a:ext uri="{FF2B5EF4-FFF2-40B4-BE49-F238E27FC236}">
                  <a16:creationId xmlns:a16="http://schemas.microsoft.com/office/drawing/2014/main" id="{E0B66058-CD96-F242-840B-794FAD2BF7F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17" name="Freeform 1686">
              <a:extLst>
                <a:ext uri="{FF2B5EF4-FFF2-40B4-BE49-F238E27FC236}">
                  <a16:creationId xmlns:a16="http://schemas.microsoft.com/office/drawing/2014/main" id="{6C068C04-D8EA-A64B-BF7B-7063B7912D5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18" name="Freeform 1687">
              <a:extLst>
                <a:ext uri="{FF2B5EF4-FFF2-40B4-BE49-F238E27FC236}">
                  <a16:creationId xmlns:a16="http://schemas.microsoft.com/office/drawing/2014/main" id="{DE7CC02A-80C4-A547-89E9-A3440F325BC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19" name="Freeform 1688">
              <a:extLst>
                <a:ext uri="{FF2B5EF4-FFF2-40B4-BE49-F238E27FC236}">
                  <a16:creationId xmlns:a16="http://schemas.microsoft.com/office/drawing/2014/main" id="{CB1EE6E5-AC61-AF4B-A4A6-FB42B629D14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20" name="Group 1689">
            <a:extLst>
              <a:ext uri="{FF2B5EF4-FFF2-40B4-BE49-F238E27FC236}">
                <a16:creationId xmlns:a16="http://schemas.microsoft.com/office/drawing/2014/main" id="{14B906FE-17C9-6245-9608-344A6F7D1F8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40585" y="1641913"/>
            <a:ext cx="75193" cy="73152"/>
            <a:chOff x="4512" y="2592"/>
            <a:chExt cx="328" cy="320"/>
          </a:xfrm>
        </p:grpSpPr>
        <p:sp>
          <p:nvSpPr>
            <p:cNvPr id="6421" name="Freeform 1690">
              <a:extLst>
                <a:ext uri="{FF2B5EF4-FFF2-40B4-BE49-F238E27FC236}">
                  <a16:creationId xmlns:a16="http://schemas.microsoft.com/office/drawing/2014/main" id="{A68238F3-2997-BF4F-823D-C30D02D8645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22" name="Freeform 1691">
              <a:extLst>
                <a:ext uri="{FF2B5EF4-FFF2-40B4-BE49-F238E27FC236}">
                  <a16:creationId xmlns:a16="http://schemas.microsoft.com/office/drawing/2014/main" id="{FCF10CBA-2037-0146-AD95-16BF108E070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23" name="Freeform 1692">
              <a:extLst>
                <a:ext uri="{FF2B5EF4-FFF2-40B4-BE49-F238E27FC236}">
                  <a16:creationId xmlns:a16="http://schemas.microsoft.com/office/drawing/2014/main" id="{FD1A0E14-6465-624F-A032-A404C7A1C2F2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24" name="Freeform 1693">
              <a:extLst>
                <a:ext uri="{FF2B5EF4-FFF2-40B4-BE49-F238E27FC236}">
                  <a16:creationId xmlns:a16="http://schemas.microsoft.com/office/drawing/2014/main" id="{8F1B3E1D-5C78-1440-A515-5221C7399567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25" name="Group 1689">
            <a:extLst>
              <a:ext uri="{FF2B5EF4-FFF2-40B4-BE49-F238E27FC236}">
                <a16:creationId xmlns:a16="http://schemas.microsoft.com/office/drawing/2014/main" id="{61D42489-A030-D84F-96BA-7AD6061CA34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99728" y="1473008"/>
            <a:ext cx="75193" cy="73152"/>
            <a:chOff x="4512" y="2592"/>
            <a:chExt cx="328" cy="320"/>
          </a:xfrm>
        </p:grpSpPr>
        <p:sp>
          <p:nvSpPr>
            <p:cNvPr id="6426" name="Freeform 1690">
              <a:extLst>
                <a:ext uri="{FF2B5EF4-FFF2-40B4-BE49-F238E27FC236}">
                  <a16:creationId xmlns:a16="http://schemas.microsoft.com/office/drawing/2014/main" id="{FFB07CBC-E29A-6C46-A2A2-F261075EF9A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27" name="Freeform 1691">
              <a:extLst>
                <a:ext uri="{FF2B5EF4-FFF2-40B4-BE49-F238E27FC236}">
                  <a16:creationId xmlns:a16="http://schemas.microsoft.com/office/drawing/2014/main" id="{0EB34C20-D3C6-D94A-ABE5-731547C1509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28" name="Freeform 1692">
              <a:extLst>
                <a:ext uri="{FF2B5EF4-FFF2-40B4-BE49-F238E27FC236}">
                  <a16:creationId xmlns:a16="http://schemas.microsoft.com/office/drawing/2014/main" id="{89FEFDD6-E043-5C4C-B0B8-06BACB3F33A4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29" name="Freeform 1693">
              <a:extLst>
                <a:ext uri="{FF2B5EF4-FFF2-40B4-BE49-F238E27FC236}">
                  <a16:creationId xmlns:a16="http://schemas.microsoft.com/office/drawing/2014/main" id="{3277EB72-5EAA-CA49-9C5D-1E6AC589BE73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430" name="Group 1684">
            <a:extLst>
              <a:ext uri="{FF2B5EF4-FFF2-40B4-BE49-F238E27FC236}">
                <a16:creationId xmlns:a16="http://schemas.microsoft.com/office/drawing/2014/main" id="{B4F5F998-FCEF-B74D-AB46-28A12B93CE2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317941" y="1633594"/>
            <a:ext cx="75193" cy="73152"/>
            <a:chOff x="4512" y="2592"/>
            <a:chExt cx="328" cy="320"/>
          </a:xfrm>
        </p:grpSpPr>
        <p:sp>
          <p:nvSpPr>
            <p:cNvPr id="6431" name="Freeform 1685">
              <a:extLst>
                <a:ext uri="{FF2B5EF4-FFF2-40B4-BE49-F238E27FC236}">
                  <a16:creationId xmlns:a16="http://schemas.microsoft.com/office/drawing/2014/main" id="{D8EBADB4-E045-4547-B07D-D03F2A2E58F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32" name="Freeform 1686">
              <a:extLst>
                <a:ext uri="{FF2B5EF4-FFF2-40B4-BE49-F238E27FC236}">
                  <a16:creationId xmlns:a16="http://schemas.microsoft.com/office/drawing/2014/main" id="{13B186B0-9BE9-4645-B487-512CE1B4B0A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33" name="Freeform 1687">
              <a:extLst>
                <a:ext uri="{FF2B5EF4-FFF2-40B4-BE49-F238E27FC236}">
                  <a16:creationId xmlns:a16="http://schemas.microsoft.com/office/drawing/2014/main" id="{277B93AB-A185-0146-A292-5E004AF4473C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34" name="Freeform 1688">
              <a:extLst>
                <a:ext uri="{FF2B5EF4-FFF2-40B4-BE49-F238E27FC236}">
                  <a16:creationId xmlns:a16="http://schemas.microsoft.com/office/drawing/2014/main" id="{30C2F19D-3FC9-2343-9C47-D067213DC0F4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35" name="Group 1684">
            <a:extLst>
              <a:ext uri="{FF2B5EF4-FFF2-40B4-BE49-F238E27FC236}">
                <a16:creationId xmlns:a16="http://schemas.microsoft.com/office/drawing/2014/main" id="{4B6F5474-FFC8-084D-80AC-7EEB427A788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095047" y="1404925"/>
            <a:ext cx="75193" cy="73152"/>
            <a:chOff x="4512" y="2592"/>
            <a:chExt cx="328" cy="320"/>
          </a:xfrm>
        </p:grpSpPr>
        <p:sp>
          <p:nvSpPr>
            <p:cNvPr id="6436" name="Freeform 1685">
              <a:extLst>
                <a:ext uri="{FF2B5EF4-FFF2-40B4-BE49-F238E27FC236}">
                  <a16:creationId xmlns:a16="http://schemas.microsoft.com/office/drawing/2014/main" id="{F5B27402-AE8C-3D4D-8C5C-193F54D20BD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21" y="2592"/>
              <a:ext cx="319" cy="320"/>
            </a:xfrm>
            <a:custGeom>
              <a:avLst/>
              <a:gdLst>
                <a:gd name="T0" fmla="*/ 13 w 187"/>
                <a:gd name="T1" fmla="*/ 114 h 187"/>
                <a:gd name="T2" fmla="*/ 55 w 187"/>
                <a:gd name="T3" fmla="*/ 164 h 187"/>
                <a:gd name="T4" fmla="*/ 167 w 187"/>
                <a:gd name="T5" fmla="*/ 123 h 187"/>
                <a:gd name="T6" fmla="*/ 119 w 187"/>
                <a:gd name="T7" fmla="*/ 10 h 187"/>
                <a:gd name="T8" fmla="*/ 37 w 187"/>
                <a:gd name="T9" fmla="*/ 24 h 187"/>
                <a:gd name="T10" fmla="*/ 13 w 187"/>
                <a:gd name="T11" fmla="*/ 114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7" h="187">
                  <a:moveTo>
                    <a:pt x="13" y="114"/>
                  </a:moveTo>
                  <a:cubicBezTo>
                    <a:pt x="20" y="139"/>
                    <a:pt x="38" y="156"/>
                    <a:pt x="55" y="164"/>
                  </a:cubicBezTo>
                  <a:cubicBezTo>
                    <a:pt x="78" y="175"/>
                    <a:pt x="146" y="187"/>
                    <a:pt x="167" y="123"/>
                  </a:cubicBezTo>
                  <a:cubicBezTo>
                    <a:pt x="187" y="56"/>
                    <a:pt x="143" y="18"/>
                    <a:pt x="119" y="10"/>
                  </a:cubicBezTo>
                  <a:cubicBezTo>
                    <a:pt x="89" y="0"/>
                    <a:pt x="58" y="4"/>
                    <a:pt x="37" y="24"/>
                  </a:cubicBezTo>
                  <a:cubicBezTo>
                    <a:pt x="17" y="42"/>
                    <a:pt x="0" y="68"/>
                    <a:pt x="13" y="114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37" name="Freeform 1686">
              <a:extLst>
                <a:ext uri="{FF2B5EF4-FFF2-40B4-BE49-F238E27FC236}">
                  <a16:creationId xmlns:a16="http://schemas.microsoft.com/office/drawing/2014/main" id="{15A21F04-49EE-414F-B135-333F07ACBC5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12" y="2613"/>
              <a:ext cx="132" cy="181"/>
            </a:xfrm>
            <a:custGeom>
              <a:avLst/>
              <a:gdLst>
                <a:gd name="T0" fmla="*/ 731 w 731"/>
                <a:gd name="T1" fmla="*/ 0 h 1010"/>
                <a:gd name="T2" fmla="*/ 240 w 731"/>
                <a:gd name="T3" fmla="*/ 1010 h 1010"/>
                <a:gd name="T4" fmla="*/ 731 w 731"/>
                <a:gd name="T5" fmla="*/ 0 h 1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1" h="1010">
                  <a:moveTo>
                    <a:pt x="731" y="0"/>
                  </a:moveTo>
                  <a:cubicBezTo>
                    <a:pt x="299" y="26"/>
                    <a:pt x="0" y="639"/>
                    <a:pt x="240" y="1010"/>
                  </a:cubicBezTo>
                  <a:cubicBezTo>
                    <a:pt x="94" y="584"/>
                    <a:pt x="306" y="134"/>
                    <a:pt x="7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38" name="Freeform 1687">
              <a:extLst>
                <a:ext uri="{FF2B5EF4-FFF2-40B4-BE49-F238E27FC236}">
                  <a16:creationId xmlns:a16="http://schemas.microsoft.com/office/drawing/2014/main" id="{3C7996F4-E635-0B4E-B2A2-E18A12437487}"/>
                </a:ext>
              </a:extLst>
            </p:cNvPr>
            <p:cNvSpPr>
              <a:spLocks noChangeAspect="1"/>
            </p:cNvSpPr>
            <p:nvPr/>
          </p:nvSpPr>
          <p:spPr bwMode="auto">
            <a:xfrm rot="14838809">
              <a:off x="4568" y="2657"/>
              <a:ext cx="239" cy="220"/>
            </a:xfrm>
            <a:custGeom>
              <a:avLst/>
              <a:gdLst>
                <a:gd name="T0" fmla="*/ 33 w 140"/>
                <a:gd name="T1" fmla="*/ 118 h 128"/>
                <a:gd name="T2" fmla="*/ 80 w 140"/>
                <a:gd name="T3" fmla="*/ 122 h 128"/>
                <a:gd name="T4" fmla="*/ 121 w 140"/>
                <a:gd name="T5" fmla="*/ 44 h 128"/>
                <a:gd name="T6" fmla="*/ 39 w 140"/>
                <a:gd name="T7" fmla="*/ 10 h 128"/>
                <a:gd name="T8" fmla="*/ 2 w 140"/>
                <a:gd name="T9" fmla="*/ 59 h 128"/>
                <a:gd name="T10" fmla="*/ 33 w 140"/>
                <a:gd name="T11" fmla="*/ 11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" h="128">
                  <a:moveTo>
                    <a:pt x="33" y="118"/>
                  </a:moveTo>
                  <a:cubicBezTo>
                    <a:pt x="49" y="128"/>
                    <a:pt x="67" y="127"/>
                    <a:pt x="80" y="122"/>
                  </a:cubicBezTo>
                  <a:cubicBezTo>
                    <a:pt x="98" y="116"/>
                    <a:pt x="140" y="88"/>
                    <a:pt x="121" y="44"/>
                  </a:cubicBezTo>
                  <a:cubicBezTo>
                    <a:pt x="99" y="0"/>
                    <a:pt x="57" y="2"/>
                    <a:pt x="39" y="10"/>
                  </a:cubicBezTo>
                  <a:cubicBezTo>
                    <a:pt x="19" y="20"/>
                    <a:pt x="4" y="38"/>
                    <a:pt x="2" y="59"/>
                  </a:cubicBezTo>
                  <a:cubicBezTo>
                    <a:pt x="0" y="79"/>
                    <a:pt x="3" y="100"/>
                    <a:pt x="33" y="118"/>
                  </a:cubicBezTo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39" name="Freeform 1688">
              <a:extLst>
                <a:ext uri="{FF2B5EF4-FFF2-40B4-BE49-F238E27FC236}">
                  <a16:creationId xmlns:a16="http://schemas.microsoft.com/office/drawing/2014/main" id="{3B193357-64E5-0048-B223-CDA05813C059}"/>
                </a:ext>
              </a:extLst>
            </p:cNvPr>
            <p:cNvSpPr>
              <a:spLocks noChangeAspect="1"/>
            </p:cNvSpPr>
            <p:nvPr/>
          </p:nvSpPr>
          <p:spPr bwMode="auto">
            <a:xfrm rot="20945416">
              <a:off x="4585" y="2719"/>
              <a:ext cx="73" cy="117"/>
            </a:xfrm>
            <a:custGeom>
              <a:avLst/>
              <a:gdLst>
                <a:gd name="T0" fmla="*/ 43 w 43"/>
                <a:gd name="T1" fmla="*/ 0 h 68"/>
                <a:gd name="T2" fmla="*/ 18 w 43"/>
                <a:gd name="T3" fmla="*/ 68 h 68"/>
                <a:gd name="T4" fmla="*/ 43 w 43"/>
                <a:gd name="T5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68">
                  <a:moveTo>
                    <a:pt x="43" y="0"/>
                  </a:moveTo>
                  <a:cubicBezTo>
                    <a:pt x="11" y="6"/>
                    <a:pt x="0" y="50"/>
                    <a:pt x="18" y="68"/>
                  </a:cubicBezTo>
                  <a:cubicBezTo>
                    <a:pt x="6" y="38"/>
                    <a:pt x="23" y="11"/>
                    <a:pt x="4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02346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85</Words>
  <Application>Microsoft Macintosh PowerPoint</Application>
  <PresentationFormat>Custom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Penn State University College of Medicine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Song</dc:creator>
  <cp:lastModifiedBy>Song, Jianxun</cp:lastModifiedBy>
  <cp:revision>42</cp:revision>
  <dcterms:created xsi:type="dcterms:W3CDTF">2012-11-06T22:09:38Z</dcterms:created>
  <dcterms:modified xsi:type="dcterms:W3CDTF">2019-06-03T21:27:11Z</dcterms:modified>
</cp:coreProperties>
</file>