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5943600" cy="594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1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/>
    <p:restoredTop sz="96327"/>
  </p:normalViewPr>
  <p:slideViewPr>
    <p:cSldViewPr snapToGrid="0" snapToObjects="1" showGuides="1">
      <p:cViewPr varScale="1">
        <p:scale>
          <a:sx n="245" d="100"/>
          <a:sy n="245" d="100"/>
        </p:scale>
        <p:origin x="176" y="200"/>
      </p:cViewPr>
      <p:guideLst>
        <p:guide orient="horz" pos="1872"/>
        <p:guide pos="1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770" y="972715"/>
            <a:ext cx="5052060" cy="2069253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3121766"/>
            <a:ext cx="4457700" cy="1434994"/>
          </a:xfrm>
        </p:spPr>
        <p:txBody>
          <a:bodyPr/>
          <a:lstStyle>
            <a:lvl1pPr marL="0" indent="0" algn="ctr">
              <a:buNone/>
              <a:defRPr sz="1560"/>
            </a:lvl1pPr>
            <a:lvl2pPr marL="297180" indent="0" algn="ctr">
              <a:buNone/>
              <a:defRPr sz="1300"/>
            </a:lvl2pPr>
            <a:lvl3pPr marL="594360" indent="0" algn="ctr">
              <a:buNone/>
              <a:defRPr sz="1170"/>
            </a:lvl3pPr>
            <a:lvl4pPr marL="891540" indent="0" algn="ctr">
              <a:buNone/>
              <a:defRPr sz="1040"/>
            </a:lvl4pPr>
            <a:lvl5pPr marL="1188720" indent="0" algn="ctr">
              <a:buNone/>
              <a:defRPr sz="1040"/>
            </a:lvl5pPr>
            <a:lvl6pPr marL="1485900" indent="0" algn="ctr">
              <a:buNone/>
              <a:defRPr sz="1040"/>
            </a:lvl6pPr>
            <a:lvl7pPr marL="1783080" indent="0" algn="ctr">
              <a:buNone/>
              <a:defRPr sz="1040"/>
            </a:lvl7pPr>
            <a:lvl8pPr marL="2080260" indent="0" algn="ctr">
              <a:buNone/>
              <a:defRPr sz="1040"/>
            </a:lvl8pPr>
            <a:lvl9pPr marL="2377440" indent="0" algn="ctr">
              <a:buNone/>
              <a:defRPr sz="1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9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8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53389" y="316442"/>
            <a:ext cx="1281589" cy="50369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8623" y="316442"/>
            <a:ext cx="3770471" cy="50369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8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527" y="1481774"/>
            <a:ext cx="5126355" cy="247237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527" y="3977536"/>
            <a:ext cx="5126355" cy="1300162"/>
          </a:xfrm>
        </p:spPr>
        <p:txBody>
          <a:bodyPr/>
          <a:lstStyle>
            <a:lvl1pPr marL="0" indent="0">
              <a:buNone/>
              <a:defRPr sz="1560">
                <a:solidFill>
                  <a:schemeClr val="tx1"/>
                </a:solidFill>
              </a:defRPr>
            </a:lvl1pPr>
            <a:lvl2pPr marL="2971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360" indent="0">
              <a:buNone/>
              <a:defRPr sz="1170">
                <a:solidFill>
                  <a:schemeClr val="tx1">
                    <a:tint val="75000"/>
                  </a:schemeClr>
                </a:solidFill>
              </a:defRPr>
            </a:lvl3pPr>
            <a:lvl4pPr marL="89154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4pPr>
            <a:lvl5pPr marL="118872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5pPr>
            <a:lvl6pPr marL="148590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6pPr>
            <a:lvl7pPr marL="178308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7pPr>
            <a:lvl8pPr marL="208026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8pPr>
            <a:lvl9pPr marL="237744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8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623" y="1582208"/>
            <a:ext cx="2526030" cy="377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8948" y="1582208"/>
            <a:ext cx="2526030" cy="377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3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97" y="316443"/>
            <a:ext cx="5126355" cy="1148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397" y="1457008"/>
            <a:ext cx="2514421" cy="714057"/>
          </a:xfrm>
        </p:spPr>
        <p:txBody>
          <a:bodyPr anchor="b"/>
          <a:lstStyle>
            <a:lvl1pPr marL="0" indent="0">
              <a:buNone/>
              <a:defRPr sz="1560" b="1"/>
            </a:lvl1pPr>
            <a:lvl2pPr marL="297180" indent="0">
              <a:buNone/>
              <a:defRPr sz="1300" b="1"/>
            </a:lvl2pPr>
            <a:lvl3pPr marL="594360" indent="0">
              <a:buNone/>
              <a:defRPr sz="1170" b="1"/>
            </a:lvl3pPr>
            <a:lvl4pPr marL="891540" indent="0">
              <a:buNone/>
              <a:defRPr sz="1040" b="1"/>
            </a:lvl4pPr>
            <a:lvl5pPr marL="1188720" indent="0">
              <a:buNone/>
              <a:defRPr sz="1040" b="1"/>
            </a:lvl5pPr>
            <a:lvl6pPr marL="1485900" indent="0">
              <a:buNone/>
              <a:defRPr sz="1040" b="1"/>
            </a:lvl6pPr>
            <a:lvl7pPr marL="1783080" indent="0">
              <a:buNone/>
              <a:defRPr sz="1040" b="1"/>
            </a:lvl7pPr>
            <a:lvl8pPr marL="2080260" indent="0">
              <a:buNone/>
              <a:defRPr sz="1040" b="1"/>
            </a:lvl8pPr>
            <a:lvl9pPr marL="2377440" indent="0">
              <a:buNone/>
              <a:defRPr sz="1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397" y="2171065"/>
            <a:ext cx="2514421" cy="3193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08948" y="1457008"/>
            <a:ext cx="2526804" cy="714057"/>
          </a:xfrm>
        </p:spPr>
        <p:txBody>
          <a:bodyPr anchor="b"/>
          <a:lstStyle>
            <a:lvl1pPr marL="0" indent="0">
              <a:buNone/>
              <a:defRPr sz="1560" b="1"/>
            </a:lvl1pPr>
            <a:lvl2pPr marL="297180" indent="0">
              <a:buNone/>
              <a:defRPr sz="1300" b="1"/>
            </a:lvl2pPr>
            <a:lvl3pPr marL="594360" indent="0">
              <a:buNone/>
              <a:defRPr sz="1170" b="1"/>
            </a:lvl3pPr>
            <a:lvl4pPr marL="891540" indent="0">
              <a:buNone/>
              <a:defRPr sz="1040" b="1"/>
            </a:lvl4pPr>
            <a:lvl5pPr marL="1188720" indent="0">
              <a:buNone/>
              <a:defRPr sz="1040" b="1"/>
            </a:lvl5pPr>
            <a:lvl6pPr marL="1485900" indent="0">
              <a:buNone/>
              <a:defRPr sz="1040" b="1"/>
            </a:lvl6pPr>
            <a:lvl7pPr marL="1783080" indent="0">
              <a:buNone/>
              <a:defRPr sz="1040" b="1"/>
            </a:lvl7pPr>
            <a:lvl8pPr marL="2080260" indent="0">
              <a:buNone/>
              <a:defRPr sz="1040" b="1"/>
            </a:lvl8pPr>
            <a:lvl9pPr marL="2377440" indent="0">
              <a:buNone/>
              <a:defRPr sz="1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08948" y="2171065"/>
            <a:ext cx="2526804" cy="3193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3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6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97" y="396240"/>
            <a:ext cx="1916966" cy="1386840"/>
          </a:xfrm>
        </p:spPr>
        <p:txBody>
          <a:bodyPr anchor="b"/>
          <a:lstStyle>
            <a:lvl1pPr>
              <a:defRPr sz="2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804" y="855770"/>
            <a:ext cx="3008948" cy="4223808"/>
          </a:xfrm>
        </p:spPr>
        <p:txBody>
          <a:bodyPr/>
          <a:lstStyle>
            <a:lvl1pPr>
              <a:defRPr sz="2080"/>
            </a:lvl1pPr>
            <a:lvl2pPr>
              <a:defRPr sz="1820"/>
            </a:lvl2pPr>
            <a:lvl3pPr>
              <a:defRPr sz="156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397" y="1783080"/>
            <a:ext cx="1916966" cy="3303376"/>
          </a:xfrm>
        </p:spPr>
        <p:txBody>
          <a:bodyPr/>
          <a:lstStyle>
            <a:lvl1pPr marL="0" indent="0">
              <a:buNone/>
              <a:defRPr sz="1040"/>
            </a:lvl1pPr>
            <a:lvl2pPr marL="297180" indent="0">
              <a:buNone/>
              <a:defRPr sz="910"/>
            </a:lvl2pPr>
            <a:lvl3pPr marL="594360" indent="0">
              <a:buNone/>
              <a:defRPr sz="780"/>
            </a:lvl3pPr>
            <a:lvl4pPr marL="891540" indent="0">
              <a:buNone/>
              <a:defRPr sz="650"/>
            </a:lvl4pPr>
            <a:lvl5pPr marL="1188720" indent="0">
              <a:buNone/>
              <a:defRPr sz="650"/>
            </a:lvl5pPr>
            <a:lvl6pPr marL="1485900" indent="0">
              <a:buNone/>
              <a:defRPr sz="650"/>
            </a:lvl6pPr>
            <a:lvl7pPr marL="1783080" indent="0">
              <a:buNone/>
              <a:defRPr sz="650"/>
            </a:lvl7pPr>
            <a:lvl8pPr marL="2080260" indent="0">
              <a:buNone/>
              <a:defRPr sz="650"/>
            </a:lvl8pPr>
            <a:lvl9pPr marL="2377440" indent="0">
              <a:buNone/>
              <a:defRPr sz="6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97" y="396240"/>
            <a:ext cx="1916966" cy="1386840"/>
          </a:xfrm>
        </p:spPr>
        <p:txBody>
          <a:bodyPr anchor="b"/>
          <a:lstStyle>
            <a:lvl1pPr>
              <a:defRPr sz="2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26804" y="855770"/>
            <a:ext cx="3008948" cy="4223808"/>
          </a:xfrm>
        </p:spPr>
        <p:txBody>
          <a:bodyPr anchor="t"/>
          <a:lstStyle>
            <a:lvl1pPr marL="0" indent="0">
              <a:buNone/>
              <a:defRPr sz="2080"/>
            </a:lvl1pPr>
            <a:lvl2pPr marL="297180" indent="0">
              <a:buNone/>
              <a:defRPr sz="1820"/>
            </a:lvl2pPr>
            <a:lvl3pPr marL="594360" indent="0">
              <a:buNone/>
              <a:defRPr sz="1560"/>
            </a:lvl3pPr>
            <a:lvl4pPr marL="891540" indent="0">
              <a:buNone/>
              <a:defRPr sz="1300"/>
            </a:lvl4pPr>
            <a:lvl5pPr marL="1188720" indent="0">
              <a:buNone/>
              <a:defRPr sz="1300"/>
            </a:lvl5pPr>
            <a:lvl6pPr marL="1485900" indent="0">
              <a:buNone/>
              <a:defRPr sz="1300"/>
            </a:lvl6pPr>
            <a:lvl7pPr marL="1783080" indent="0">
              <a:buNone/>
              <a:defRPr sz="1300"/>
            </a:lvl7pPr>
            <a:lvl8pPr marL="2080260" indent="0">
              <a:buNone/>
              <a:defRPr sz="1300"/>
            </a:lvl8pPr>
            <a:lvl9pPr marL="2377440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397" y="1783080"/>
            <a:ext cx="1916966" cy="3303376"/>
          </a:xfrm>
        </p:spPr>
        <p:txBody>
          <a:bodyPr/>
          <a:lstStyle>
            <a:lvl1pPr marL="0" indent="0">
              <a:buNone/>
              <a:defRPr sz="1040"/>
            </a:lvl1pPr>
            <a:lvl2pPr marL="297180" indent="0">
              <a:buNone/>
              <a:defRPr sz="910"/>
            </a:lvl2pPr>
            <a:lvl3pPr marL="594360" indent="0">
              <a:buNone/>
              <a:defRPr sz="780"/>
            </a:lvl3pPr>
            <a:lvl4pPr marL="891540" indent="0">
              <a:buNone/>
              <a:defRPr sz="650"/>
            </a:lvl4pPr>
            <a:lvl5pPr marL="1188720" indent="0">
              <a:buNone/>
              <a:defRPr sz="650"/>
            </a:lvl5pPr>
            <a:lvl6pPr marL="1485900" indent="0">
              <a:buNone/>
              <a:defRPr sz="650"/>
            </a:lvl6pPr>
            <a:lvl7pPr marL="1783080" indent="0">
              <a:buNone/>
              <a:defRPr sz="650"/>
            </a:lvl7pPr>
            <a:lvl8pPr marL="2080260" indent="0">
              <a:buNone/>
              <a:defRPr sz="650"/>
            </a:lvl8pPr>
            <a:lvl9pPr marL="2377440" indent="0">
              <a:buNone/>
              <a:defRPr sz="6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623" y="316443"/>
            <a:ext cx="5126355" cy="1148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23" y="1582208"/>
            <a:ext cx="5126355" cy="377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8623" y="5508838"/>
            <a:ext cx="133731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5946A-CB71-6A4C-B04F-80F342F764BE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818" y="5508838"/>
            <a:ext cx="2005965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7668" y="5508838"/>
            <a:ext cx="133731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1165B-B153-4146-BEB7-9FD142DA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94360" rtl="0" eaLnBrk="1" latinLnBrk="0" hangingPunct="1">
        <a:lnSpc>
          <a:spcPct val="90000"/>
        </a:lnSpc>
        <a:spcBef>
          <a:spcPct val="0"/>
        </a:spcBef>
        <a:buNone/>
        <a:defRPr sz="2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90" indent="-148590" algn="l" defTabSz="5943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13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5pPr>
      <a:lvl6pPr marL="163449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6pPr>
      <a:lvl7pPr marL="193167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7pPr>
      <a:lvl8pPr marL="222885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3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1pPr>
      <a:lvl2pPr marL="29718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5pPr>
      <a:lvl6pPr marL="148590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7pPr>
      <a:lvl8pPr marL="208026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914BF-B125-254C-AA5E-A59FCE399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09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Ren, Zhong</dc:creator>
  <cp:lastModifiedBy>Ren, Zhong</cp:lastModifiedBy>
  <cp:revision>1</cp:revision>
  <dcterms:created xsi:type="dcterms:W3CDTF">2021-06-15T16:49:34Z</dcterms:created>
  <dcterms:modified xsi:type="dcterms:W3CDTF">2021-06-15T16:52:06Z</dcterms:modified>
</cp:coreProperties>
</file>