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8" r:id="rId3"/>
    <p:sldId id="357" r:id="rId4"/>
    <p:sldId id="337" r:id="rId5"/>
    <p:sldId id="364" r:id="rId6"/>
    <p:sldId id="372" r:id="rId7"/>
    <p:sldId id="369" r:id="rId8"/>
    <p:sldId id="380" r:id="rId9"/>
    <p:sldId id="345" r:id="rId10"/>
    <p:sldId id="387" r:id="rId11"/>
    <p:sldId id="348" r:id="rId12"/>
    <p:sldId id="360" r:id="rId13"/>
    <p:sldId id="39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79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63361-7DB9-3377-5786-597EBA9AC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FD8285-777A-A0F8-FD14-FE8F86C455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H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72531F-E539-6B98-99CF-8598E9990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F9292E-6334-3970-E5E4-9EC0FED24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F2936-255C-ECA7-6019-2CDBF6B1A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950419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74229-82E3-F4F0-BE2B-713A329F1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2326D-C100-718F-310B-81991B4605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A63A19-F3CE-4BFF-4BBA-68680F88F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CD985-E6C6-0A0D-0EE5-077893A83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A769DA-8AE6-E591-0D85-4AFDD66C4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3802819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A7FA7-0149-3E1C-FF6C-C0DB36D43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9E07C1-970F-6B2D-0DD9-AFB79F1FD8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F8FD7-212A-ADFA-1E44-E30699915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E87D58-98A0-E545-CCCC-5686E1EE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036EB-41C9-97B2-A936-B1305986D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691642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C0A02-862F-0BED-F1C6-FE293BB32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70188-1B9A-81CB-13DE-5109A2C3EF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FFBBC-E22F-F764-5688-12D6E6ABE1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273BEA-E6F3-009D-122D-3F5672647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2AD711-07A4-37BD-FAB2-E43C97083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FBEC98-0BD5-7931-ED88-0E1BD591E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1461994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50A81-B456-1EA1-BFBA-88A8F6ED0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9F7022-75EB-E1B4-5035-879EFBF06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C53654-A0ED-6086-D24A-E4B02DA274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9761C6-BD1B-8D61-BD2C-1C149D01A1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C2E506-5614-7F92-11D9-84B7E23D9E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DFBB45-A9BC-B47A-6F23-3AC8F0B27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6EB6D5-473A-0549-B78A-ACE6A96B0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A4CDE2-DB91-D735-A0E8-2D69FE720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1418705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6191B-F0F8-8EB0-9023-CD52296FC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460E86-5B82-0225-284A-A8797B55C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56DA77-6B9C-7A71-9A5C-5F0D18A8F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1E4056-FD9D-642B-9564-BD6015EAE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3596894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8D56DB-0F44-BBF5-39A8-578754DD9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41201-58B3-1B37-3DF1-D78FF2824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8579D0-AB36-66D9-6E71-E51D8E6A8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1570047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C08B0-E4D1-2B8D-A295-72767140A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47FE4-1FDB-6C72-E0BA-6EB8511EC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00DDAE-F29A-48B1-5A1E-D55407B6C7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D2653-4703-B9BC-DBE6-F33D16899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BFA9A-4FC0-9E27-10FA-A0940B92E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5D16AF-27F7-DF7C-733E-D21C87399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1549194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9157D-74C8-B887-103F-AEC718343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CEF792-A93D-B4B5-54F4-B997676705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H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00FA6F-AE95-F6D5-CBAA-D01725D9D6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1CF4CA-4F55-67ED-0B70-5DED661D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46F4E4-E9C7-A469-EDD2-754C4A0E8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6EFB24-EB8D-A749-6B97-7750BF277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2388736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02666-558B-9D93-F943-9F06CB446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50E169-28C6-2FA2-D37D-2B0AB9A506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237B6-3D1E-C4C7-680B-DA82F471F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BF9ED-830E-A0A5-93AF-125B27EED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C0985-1E1C-F090-45DD-0BEA246B2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97363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C5D6BA-6E6B-7665-1851-B190CA5C50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25E2F7-7D43-23D6-913A-77DFCF4134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49424-9941-34EF-ED04-4030EFFD7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210D1C-7F14-96C4-8719-8435F5BA7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88C55-B905-8950-BA6D-50AB12025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104635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105D19-E146-286A-C38D-42908298C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H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63798-FB7B-B884-7779-7E00A96EE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H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4DEC6D-3C1D-E8C9-13C9-92524A9817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FEE574-E1C2-48E2-9E91-471055E541A3}" type="datetimeFigureOut">
              <a:rPr lang="en-HK" smtClean="0"/>
              <a:t>1/6/2024</a:t>
            </a:fld>
            <a:endParaRPr lang="en-H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885D82-5D3E-125E-08B9-6A711B9458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H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2AAD41-4865-2E78-B346-FFF4BFA3C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A8C0A4-250C-4E88-ADBA-6AF13FF5B734}" type="slidenum">
              <a:rPr lang="en-HK" smtClean="0"/>
              <a:t>‹#›</a:t>
            </a:fld>
            <a:endParaRPr lang="en-HK"/>
          </a:p>
        </p:txBody>
      </p:sp>
    </p:spTree>
    <p:extLst>
      <p:ext uri="{BB962C8B-B14F-4D97-AF65-F5344CB8AC3E}">
        <p14:creationId xmlns:p14="http://schemas.microsoft.com/office/powerpoint/2010/main" val="1545900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C8F3C-0013-4B65-AC3B-E8111F8A3A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Shuffle Slides</a:t>
            </a:r>
            <a:endParaRPr lang="en-HK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9DA53B-7D66-F655-5D44-C73666A881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Template</a:t>
            </a:r>
            <a:endParaRPr lang="en-HK" dirty="0"/>
          </a:p>
        </p:txBody>
      </p:sp>
    </p:spTree>
    <p:extLst>
      <p:ext uri="{BB962C8B-B14F-4D97-AF65-F5344CB8AC3E}">
        <p14:creationId xmlns:p14="http://schemas.microsoft.com/office/powerpoint/2010/main" val="758954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white mice eating food&#10;&#10;Description automatically generated with low confidence">
            <a:extLst>
              <a:ext uri="{FF2B5EF4-FFF2-40B4-BE49-F238E27FC236}">
                <a16:creationId xmlns:a16="http://schemas.microsoft.com/office/drawing/2014/main" id="{54746D6E-5721-CA4A-88BB-F7CBECFD1A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800" b="3760"/>
          <a:stretch/>
        </p:blipFill>
        <p:spPr>
          <a:xfrm>
            <a:off x="20" y="-12192"/>
            <a:ext cx="12191980" cy="696772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18E4E1-916B-1942-8F2E-6A0DD09BB949}"/>
              </a:ext>
            </a:extLst>
          </p:cNvPr>
          <p:cNvSpPr txBox="1"/>
          <p:nvPr/>
        </p:nvSpPr>
        <p:spPr>
          <a:xfrm>
            <a:off x="3658759" y="4023335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0144A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E03147-70B9-9F4C-83A4-4F1C058F7CC5}"/>
              </a:ext>
            </a:extLst>
          </p:cNvPr>
          <p:cNvSpPr txBox="1"/>
          <p:nvPr/>
        </p:nvSpPr>
        <p:spPr>
          <a:xfrm>
            <a:off x="8391555" y="3931908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0144B</a:t>
            </a:r>
          </a:p>
        </p:txBody>
      </p:sp>
    </p:spTree>
    <p:extLst>
      <p:ext uri="{BB962C8B-B14F-4D97-AF65-F5344CB8AC3E}">
        <p14:creationId xmlns:p14="http://schemas.microsoft.com/office/powerpoint/2010/main" val="1431023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A picture containing mammal, indoor, rodent&#10;&#10;Description automatically generated">
            <a:extLst>
              <a:ext uri="{FF2B5EF4-FFF2-40B4-BE49-F238E27FC236}">
                <a16:creationId xmlns:a16="http://schemas.microsoft.com/office/drawing/2014/main" id="{9B5A0DB1-3AB4-844D-9FCF-ADAFE29F4D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641" b="4483"/>
          <a:stretch/>
        </p:blipFill>
        <p:spPr>
          <a:xfrm>
            <a:off x="20" y="-33528"/>
            <a:ext cx="12191980" cy="69250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03F6420-373D-0644-9CBC-2867CC10BE08}"/>
              </a:ext>
            </a:extLst>
          </p:cNvPr>
          <p:cNvSpPr txBox="1"/>
          <p:nvPr/>
        </p:nvSpPr>
        <p:spPr>
          <a:xfrm>
            <a:off x="5021943" y="3429000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0145A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00F280F-CC53-9847-B8EF-5BCD195D216E}"/>
              </a:ext>
            </a:extLst>
          </p:cNvPr>
          <p:cNvSpPr txBox="1"/>
          <p:nvPr/>
        </p:nvSpPr>
        <p:spPr>
          <a:xfrm>
            <a:off x="8508277" y="3285732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0145B</a:t>
            </a:r>
          </a:p>
        </p:txBody>
      </p:sp>
    </p:spTree>
    <p:extLst>
      <p:ext uri="{BB962C8B-B14F-4D97-AF65-F5344CB8AC3E}">
        <p14:creationId xmlns:p14="http://schemas.microsoft.com/office/powerpoint/2010/main" val="1938988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A group of rodents eating food&#10;&#10;Description automatically generated with low confidence">
            <a:extLst>
              <a:ext uri="{FF2B5EF4-FFF2-40B4-BE49-F238E27FC236}">
                <a16:creationId xmlns:a16="http://schemas.microsoft.com/office/drawing/2014/main" id="{E0309953-57D4-F440-A1D2-B5426760A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744" b="4855"/>
          <a:stretch/>
        </p:blipFill>
        <p:spPr>
          <a:xfrm>
            <a:off x="20" y="-18287"/>
            <a:ext cx="12191980" cy="68884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1BF072C-54CE-3844-85BF-1E1DE38C5ABF}"/>
              </a:ext>
            </a:extLst>
          </p:cNvPr>
          <p:cNvSpPr txBox="1"/>
          <p:nvPr/>
        </p:nvSpPr>
        <p:spPr>
          <a:xfrm>
            <a:off x="4194628" y="3675876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0203A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8CA1AC7-460C-264B-979E-36571FE3019C}"/>
              </a:ext>
            </a:extLst>
          </p:cNvPr>
          <p:cNvSpPr txBox="1"/>
          <p:nvPr/>
        </p:nvSpPr>
        <p:spPr>
          <a:xfrm>
            <a:off x="7276885" y="3675875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0203B</a:t>
            </a:r>
          </a:p>
        </p:txBody>
      </p:sp>
    </p:spTree>
    <p:extLst>
      <p:ext uri="{BB962C8B-B14F-4D97-AF65-F5344CB8AC3E}">
        <p14:creationId xmlns:p14="http://schemas.microsoft.com/office/powerpoint/2010/main" val="2590344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white mice eating food&#10;&#10;Description automatically generated with low confidence">
            <a:extLst>
              <a:ext uri="{FF2B5EF4-FFF2-40B4-BE49-F238E27FC236}">
                <a16:creationId xmlns:a16="http://schemas.microsoft.com/office/drawing/2014/main" id="{C4C3A626-07F2-8D45-B949-B476B04A05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227" b="4494"/>
          <a:stretch/>
        </p:blipFill>
        <p:spPr>
          <a:xfrm>
            <a:off x="20" y="-48768"/>
            <a:ext cx="12191980" cy="69555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9B1CD5C-89B9-CA48-B8AE-BDB4186E92F5}"/>
              </a:ext>
            </a:extLst>
          </p:cNvPr>
          <p:cNvSpPr txBox="1"/>
          <p:nvPr/>
        </p:nvSpPr>
        <p:spPr>
          <a:xfrm>
            <a:off x="3780100" y="4858500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0142A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7310BD-7595-F94A-B23A-2A9614366A77}"/>
              </a:ext>
            </a:extLst>
          </p:cNvPr>
          <p:cNvSpPr txBox="1"/>
          <p:nvPr/>
        </p:nvSpPr>
        <p:spPr>
          <a:xfrm>
            <a:off x="8410741" y="4858500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0142B</a:t>
            </a:r>
          </a:p>
        </p:txBody>
      </p:sp>
    </p:spTree>
    <p:extLst>
      <p:ext uri="{BB962C8B-B14F-4D97-AF65-F5344CB8AC3E}">
        <p14:creationId xmlns:p14="http://schemas.microsoft.com/office/powerpoint/2010/main" val="2601851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Content Placeholder 28" descr="A picture containing mammal, indoor, rodent, orange&#10;&#10;Description automatically generated">
            <a:extLst>
              <a:ext uri="{FF2B5EF4-FFF2-40B4-BE49-F238E27FC236}">
                <a16:creationId xmlns:a16="http://schemas.microsoft.com/office/drawing/2014/main" id="{E91F3F44-B5ED-E940-BD11-AE789B96EF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913" b="4641"/>
          <a:stretch/>
        </p:blipFill>
        <p:spPr>
          <a:xfrm>
            <a:off x="0" y="-16981"/>
            <a:ext cx="12191980" cy="689196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977F50A-C042-7D4A-B437-409FD1E9091B}"/>
              </a:ext>
            </a:extLst>
          </p:cNvPr>
          <p:cNvSpPr txBox="1"/>
          <p:nvPr/>
        </p:nvSpPr>
        <p:spPr>
          <a:xfrm>
            <a:off x="4584772" y="3993683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0156A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7727EC-48FC-6445-BA53-B23AABC52395}"/>
              </a:ext>
            </a:extLst>
          </p:cNvPr>
          <p:cNvSpPr txBox="1"/>
          <p:nvPr/>
        </p:nvSpPr>
        <p:spPr>
          <a:xfrm>
            <a:off x="8179093" y="4206214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0156B</a:t>
            </a:r>
          </a:p>
        </p:txBody>
      </p:sp>
    </p:spTree>
    <p:extLst>
      <p:ext uri="{BB962C8B-B14F-4D97-AF65-F5344CB8AC3E}">
        <p14:creationId xmlns:p14="http://schemas.microsoft.com/office/powerpoint/2010/main" val="4190661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Content Placeholder 32">
            <a:extLst>
              <a:ext uri="{FF2B5EF4-FFF2-40B4-BE49-F238E27FC236}">
                <a16:creationId xmlns:a16="http://schemas.microsoft.com/office/drawing/2014/main" id="{8424B5AC-3B5A-ED40-BF09-9862E236F4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993" b="4647"/>
          <a:stretch/>
        </p:blipFill>
        <p:spPr>
          <a:xfrm>
            <a:off x="0" y="-51816"/>
            <a:ext cx="12191980" cy="69616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60D9F0-5743-0D49-9291-8F4426B8DF66}"/>
              </a:ext>
            </a:extLst>
          </p:cNvPr>
          <p:cNvSpPr txBox="1"/>
          <p:nvPr/>
        </p:nvSpPr>
        <p:spPr>
          <a:xfrm>
            <a:off x="4877380" y="4358628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0151A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07B238D-0635-A945-914A-19F701690EFA}"/>
              </a:ext>
            </a:extLst>
          </p:cNvPr>
          <p:cNvSpPr txBox="1"/>
          <p:nvPr/>
        </p:nvSpPr>
        <p:spPr>
          <a:xfrm>
            <a:off x="8374165" y="4127795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0151B</a:t>
            </a:r>
          </a:p>
        </p:txBody>
      </p:sp>
    </p:spTree>
    <p:extLst>
      <p:ext uri="{BB962C8B-B14F-4D97-AF65-F5344CB8AC3E}">
        <p14:creationId xmlns:p14="http://schemas.microsoft.com/office/powerpoint/2010/main" val="329052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picture containing mammal, indoor, rodent&#10;&#10;Description automatically generated">
            <a:extLst>
              <a:ext uri="{FF2B5EF4-FFF2-40B4-BE49-F238E27FC236}">
                <a16:creationId xmlns:a16="http://schemas.microsoft.com/office/drawing/2014/main" id="{6BD5F5AC-D482-AC48-AE4C-DE62BA8018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320" b="4601"/>
          <a:stretch/>
        </p:blipFill>
        <p:spPr>
          <a:xfrm>
            <a:off x="0" y="-6096"/>
            <a:ext cx="12191980" cy="68640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7B0BCB-67D9-DA44-88A2-3AAF5E292C18}"/>
              </a:ext>
            </a:extLst>
          </p:cNvPr>
          <p:cNvSpPr txBox="1"/>
          <p:nvPr/>
        </p:nvSpPr>
        <p:spPr>
          <a:xfrm>
            <a:off x="4219012" y="3517380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0138A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025B2DA-2C35-014F-BF2C-70A9DA2123D8}"/>
              </a:ext>
            </a:extLst>
          </p:cNvPr>
          <p:cNvSpPr txBox="1"/>
          <p:nvPr/>
        </p:nvSpPr>
        <p:spPr>
          <a:xfrm>
            <a:off x="7668467" y="3517379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0138B</a:t>
            </a:r>
          </a:p>
        </p:txBody>
      </p:sp>
    </p:spTree>
    <p:extLst>
      <p:ext uri="{BB962C8B-B14F-4D97-AF65-F5344CB8AC3E}">
        <p14:creationId xmlns:p14="http://schemas.microsoft.com/office/powerpoint/2010/main" val="1981822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A picture containing mammal, indoor, rodent&#10;&#10;Description automatically generated">
            <a:extLst>
              <a:ext uri="{FF2B5EF4-FFF2-40B4-BE49-F238E27FC236}">
                <a16:creationId xmlns:a16="http://schemas.microsoft.com/office/drawing/2014/main" id="{948D507D-8208-464E-B82F-5804FCCB88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905" b="4696"/>
          <a:stretch/>
        </p:blipFill>
        <p:spPr>
          <a:xfrm>
            <a:off x="0" y="0"/>
            <a:ext cx="12191980" cy="688847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086741F-6BB1-9E43-B61F-717E39F0857E}"/>
              </a:ext>
            </a:extLst>
          </p:cNvPr>
          <p:cNvSpPr txBox="1"/>
          <p:nvPr/>
        </p:nvSpPr>
        <p:spPr>
          <a:xfrm>
            <a:off x="4206820" y="4346436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0221A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E4D43B3-21CB-5048-A223-6265D4DB8786}"/>
              </a:ext>
            </a:extLst>
          </p:cNvPr>
          <p:cNvSpPr txBox="1"/>
          <p:nvPr/>
        </p:nvSpPr>
        <p:spPr>
          <a:xfrm>
            <a:off x="7996213" y="4224516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0221B</a:t>
            </a:r>
          </a:p>
        </p:txBody>
      </p:sp>
    </p:spTree>
    <p:extLst>
      <p:ext uri="{BB962C8B-B14F-4D97-AF65-F5344CB8AC3E}">
        <p14:creationId xmlns:p14="http://schemas.microsoft.com/office/powerpoint/2010/main" val="2461425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8" descr="A picture containing mammal, rodent, cat, indoor&#10;&#10;Description automatically generated">
            <a:extLst>
              <a:ext uri="{FF2B5EF4-FFF2-40B4-BE49-F238E27FC236}">
                <a16:creationId xmlns:a16="http://schemas.microsoft.com/office/drawing/2014/main" id="{03F72DE1-8002-7C41-9A13-7992F47ED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719" b="4686"/>
          <a:stretch/>
        </p:blipFill>
        <p:spPr>
          <a:xfrm>
            <a:off x="20" y="0"/>
            <a:ext cx="12191980" cy="690328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1B5D52B-BD03-4740-8933-82CBD3194950}"/>
              </a:ext>
            </a:extLst>
          </p:cNvPr>
          <p:cNvSpPr txBox="1"/>
          <p:nvPr/>
        </p:nvSpPr>
        <p:spPr>
          <a:xfrm>
            <a:off x="3767908" y="3602724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0209A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9A006C-B4FE-8346-95FE-138059FC6EF1}"/>
              </a:ext>
            </a:extLst>
          </p:cNvPr>
          <p:cNvSpPr txBox="1"/>
          <p:nvPr/>
        </p:nvSpPr>
        <p:spPr>
          <a:xfrm>
            <a:off x="7057429" y="3602724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0209B</a:t>
            </a:r>
          </a:p>
        </p:txBody>
      </p:sp>
    </p:spTree>
    <p:extLst>
      <p:ext uri="{BB962C8B-B14F-4D97-AF65-F5344CB8AC3E}">
        <p14:creationId xmlns:p14="http://schemas.microsoft.com/office/powerpoint/2010/main" val="3579198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19" descr="A picture containing mammal, cat, indoor, orange&#10;&#10;Description automatically generated">
            <a:extLst>
              <a:ext uri="{FF2B5EF4-FFF2-40B4-BE49-F238E27FC236}">
                <a16:creationId xmlns:a16="http://schemas.microsoft.com/office/drawing/2014/main" id="{375174D2-63ED-9A4C-81A5-11C80FB785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83" b="4818"/>
          <a:stretch/>
        </p:blipFill>
        <p:spPr>
          <a:xfrm>
            <a:off x="0" y="-6096"/>
            <a:ext cx="12191980" cy="688848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C306D40-4AB7-184C-B49F-CE464C83EBE8}"/>
              </a:ext>
            </a:extLst>
          </p:cNvPr>
          <p:cNvSpPr txBox="1"/>
          <p:nvPr/>
        </p:nvSpPr>
        <p:spPr>
          <a:xfrm>
            <a:off x="4084900" y="4114788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0123A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952D4B-0553-864D-96D3-A1BE4DDEF71E}"/>
              </a:ext>
            </a:extLst>
          </p:cNvPr>
          <p:cNvSpPr txBox="1"/>
          <p:nvPr/>
        </p:nvSpPr>
        <p:spPr>
          <a:xfrm>
            <a:off x="7996213" y="4224516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0123B</a:t>
            </a:r>
          </a:p>
        </p:txBody>
      </p:sp>
    </p:spTree>
    <p:extLst>
      <p:ext uri="{BB962C8B-B14F-4D97-AF65-F5344CB8AC3E}">
        <p14:creationId xmlns:p14="http://schemas.microsoft.com/office/powerpoint/2010/main" val="2295788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Content Placeholder 29" descr="A picture containing mammal, rodent, indoor&#10;&#10;Description automatically generated">
            <a:extLst>
              <a:ext uri="{FF2B5EF4-FFF2-40B4-BE49-F238E27FC236}">
                <a16:creationId xmlns:a16="http://schemas.microsoft.com/office/drawing/2014/main" id="{196D4A79-CEA7-8B43-81D9-DE84E0761D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885" b="4842"/>
          <a:stretch/>
        </p:blipFill>
        <p:spPr>
          <a:xfrm>
            <a:off x="20" y="-20901"/>
            <a:ext cx="12191980" cy="68789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8B114F3-3A69-2747-AE8D-8A6DC445E3E4}"/>
              </a:ext>
            </a:extLst>
          </p:cNvPr>
          <p:cNvSpPr txBox="1"/>
          <p:nvPr/>
        </p:nvSpPr>
        <p:spPr>
          <a:xfrm>
            <a:off x="4316548" y="4346435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0142C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4FD086-CBA8-AB4D-817A-B709CDB4EAE3}"/>
              </a:ext>
            </a:extLst>
          </p:cNvPr>
          <p:cNvSpPr txBox="1"/>
          <p:nvPr/>
        </p:nvSpPr>
        <p:spPr>
          <a:xfrm>
            <a:off x="7662381" y="4115603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0142D</a:t>
            </a:r>
          </a:p>
        </p:txBody>
      </p:sp>
    </p:spTree>
    <p:extLst>
      <p:ext uri="{BB962C8B-B14F-4D97-AF65-F5344CB8AC3E}">
        <p14:creationId xmlns:p14="http://schemas.microsoft.com/office/powerpoint/2010/main" val="310760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 descr="A picture containing mammal, indoor, rodent, white&#10;&#10;Description automatically generated">
            <a:extLst>
              <a:ext uri="{FF2B5EF4-FFF2-40B4-BE49-F238E27FC236}">
                <a16:creationId xmlns:a16="http://schemas.microsoft.com/office/drawing/2014/main" id="{3162444F-22AE-B54B-8626-3414C209EA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480" b="4520"/>
          <a:stretch/>
        </p:blipFill>
        <p:spPr>
          <a:xfrm>
            <a:off x="0" y="0"/>
            <a:ext cx="1219198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2889EAE-366F-E64A-B2AA-DA01D827A7E5}"/>
              </a:ext>
            </a:extLst>
          </p:cNvPr>
          <p:cNvSpPr txBox="1"/>
          <p:nvPr/>
        </p:nvSpPr>
        <p:spPr>
          <a:xfrm>
            <a:off x="3572836" y="3090660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0135A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2B41B0-CA51-4D4D-B717-4A2755572FF3}"/>
              </a:ext>
            </a:extLst>
          </p:cNvPr>
          <p:cNvSpPr txBox="1"/>
          <p:nvPr/>
        </p:nvSpPr>
        <p:spPr>
          <a:xfrm>
            <a:off x="7882408" y="3321492"/>
            <a:ext cx="1074057" cy="461665"/>
          </a:xfrm>
          <a:prstGeom prst="rect">
            <a:avLst/>
          </a:prstGeom>
          <a:solidFill>
            <a:srgbClr val="FFE7B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0135B</a:t>
            </a:r>
          </a:p>
        </p:txBody>
      </p:sp>
    </p:spTree>
    <p:extLst>
      <p:ext uri="{BB962C8B-B14F-4D97-AF65-F5344CB8AC3E}">
        <p14:creationId xmlns:p14="http://schemas.microsoft.com/office/powerpoint/2010/main" val="40651807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27</Words>
  <Application>Microsoft Office PowerPoint</Application>
  <PresentationFormat>Widescreen</PresentationFormat>
  <Paragraphs>26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Shuffle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</dc:title>
  <dc:creator>NGAN Hiu Lok</dc:creator>
  <cp:lastModifiedBy>NGAN Hiu Lok</cp:lastModifiedBy>
  <cp:revision>6</cp:revision>
  <dcterms:created xsi:type="dcterms:W3CDTF">2024-06-01T15:02:16Z</dcterms:created>
  <dcterms:modified xsi:type="dcterms:W3CDTF">2024-06-01T15:13:50Z</dcterms:modified>
</cp:coreProperties>
</file>