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3527425" y="0"/>
            <a:ext cx="5136515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26795" y="2237740"/>
            <a:ext cx="1309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U87</a:t>
            </a:r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1026795" y="4065270"/>
            <a:ext cx="1309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U251</a:t>
            </a:r>
            <a:endParaRPr lang="en-US" altLang="zh-CN"/>
          </a:p>
        </p:txBody>
      </p:sp>
      <p:sp>
        <p:nvSpPr>
          <p:cNvPr id="7" name="文本框 6"/>
          <p:cNvSpPr txBox="1"/>
          <p:nvPr/>
        </p:nvSpPr>
        <p:spPr>
          <a:xfrm>
            <a:off x="3759835" y="570865"/>
            <a:ext cx="10928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sh-NC</a:t>
            </a:r>
            <a:endParaRPr lang="en-US" altLang="zh-CN"/>
          </a:p>
        </p:txBody>
      </p:sp>
      <p:sp>
        <p:nvSpPr>
          <p:cNvPr id="8" name="文本框 7"/>
          <p:cNvSpPr txBox="1"/>
          <p:nvPr/>
        </p:nvSpPr>
        <p:spPr>
          <a:xfrm>
            <a:off x="5358765" y="525145"/>
            <a:ext cx="1546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sh-MRC2-1</a:t>
            </a:r>
            <a:endParaRPr lang="en-US" altLang="zh-CN"/>
          </a:p>
        </p:txBody>
      </p:sp>
      <p:sp>
        <p:nvSpPr>
          <p:cNvPr id="9" name="文本框 8"/>
          <p:cNvSpPr txBox="1"/>
          <p:nvPr/>
        </p:nvSpPr>
        <p:spPr>
          <a:xfrm>
            <a:off x="7232015" y="570865"/>
            <a:ext cx="1546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sh-MRC2-2</a:t>
            </a:r>
            <a:endParaRPr lang="en-US" altLang="zh-CN"/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</Words>
  <Application>WPS 演示</Application>
  <PresentationFormat>宽屏</PresentationFormat>
  <Paragraphs>10</Paragraphs>
  <Slides>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刘楠</cp:lastModifiedBy>
  <cp:revision>157</cp:revision>
  <dcterms:created xsi:type="dcterms:W3CDTF">2019-06-19T02:08:00Z</dcterms:created>
  <dcterms:modified xsi:type="dcterms:W3CDTF">2026-04-11T08:51:59Z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A15265ECB9F7487C827D5C2C527B9ABE_11</vt:lpwstr>
  </property>
</Properties>
</file>