
<file path=[Content_Types].xml><?xml version="1.0" encoding="utf-8"?>
<Types xmlns="http://schemas.openxmlformats.org/package/2006/content-types"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6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梅其杰</a:t>
            </a:r>
            <a:r>
              <a:rPr lang="en-US" altLang="zh-CN"/>
              <a:t>K-2022-0450-2</a:t>
            </a:r>
            <a:br>
              <a:rPr lang="en-US" altLang="zh-CN"/>
            </a:br>
            <a:r>
              <a:rPr lang="zh-CN" altLang="en-US"/>
              <a:t>实验结果汇总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模型验证CoI-I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885" y="764540"/>
            <a:ext cx="2130425" cy="29705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 descr="检测SPRY2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3075" y="31750"/>
            <a:ext cx="2549525" cy="3564890"/>
          </a:xfrm>
          <a:prstGeom prst="rect">
            <a:avLst/>
          </a:prstGeom>
        </p:spPr>
      </p:pic>
      <p:pic>
        <p:nvPicPr>
          <p:cNvPr id="5" name="图片 4" descr="si验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0005"/>
            <a:ext cx="2697480" cy="3272155"/>
          </a:xfrm>
          <a:prstGeom prst="rect">
            <a:avLst/>
          </a:prstGeom>
        </p:spPr>
      </p:pic>
      <p:pic>
        <p:nvPicPr>
          <p:cNvPr id="6" name="图片 5" descr="检测BCL2"/>
          <p:cNvPicPr>
            <a:picLocks noChangeAspect="1"/>
          </p:cNvPicPr>
          <p:nvPr/>
        </p:nvPicPr>
        <p:blipFill>
          <a:blip r:embed="rId3"/>
          <a:srcRect t="12861"/>
          <a:stretch>
            <a:fillRect/>
          </a:stretch>
        </p:blipFill>
        <p:spPr>
          <a:xfrm>
            <a:off x="1951355" y="3351530"/>
            <a:ext cx="2439670" cy="3106420"/>
          </a:xfrm>
          <a:prstGeom prst="rect">
            <a:avLst/>
          </a:prstGeom>
        </p:spPr>
      </p:pic>
      <p:pic>
        <p:nvPicPr>
          <p:cNvPr id="7" name="图片 6" descr="检测Beclin1"/>
          <p:cNvPicPr>
            <a:picLocks noChangeAspect="1"/>
          </p:cNvPicPr>
          <p:nvPr/>
        </p:nvPicPr>
        <p:blipFill>
          <a:blip r:embed="rId4"/>
          <a:srcRect t="12861"/>
          <a:stretch>
            <a:fillRect/>
          </a:stretch>
        </p:blipFill>
        <p:spPr>
          <a:xfrm>
            <a:off x="4434205" y="3351530"/>
            <a:ext cx="2427605" cy="3106420"/>
          </a:xfrm>
          <a:prstGeom prst="rect">
            <a:avLst/>
          </a:prstGeom>
        </p:spPr>
      </p:pic>
      <p:pic>
        <p:nvPicPr>
          <p:cNvPr id="8" name="图片 7" descr="检测LC3II"/>
          <p:cNvPicPr>
            <a:picLocks noChangeAspect="1"/>
          </p:cNvPicPr>
          <p:nvPr/>
        </p:nvPicPr>
        <p:blipFill>
          <a:blip r:embed="rId5"/>
          <a:srcRect t="12861"/>
          <a:stretch>
            <a:fillRect/>
          </a:stretch>
        </p:blipFill>
        <p:spPr>
          <a:xfrm>
            <a:off x="6904990" y="3351530"/>
            <a:ext cx="2427605" cy="310642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835910" y="339725"/>
            <a:ext cx="3994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A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5523230" y="339725"/>
            <a:ext cx="437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B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1917700" y="3165475"/>
            <a:ext cx="427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4419600" y="3165475"/>
            <a:ext cx="447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D</a:t>
            </a:r>
            <a:endParaRPr lang="en-US" altLang="zh-CN"/>
          </a:p>
        </p:txBody>
      </p:sp>
      <p:sp>
        <p:nvSpPr>
          <p:cNvPr id="25" name="文本框 24"/>
          <p:cNvSpPr txBox="1"/>
          <p:nvPr/>
        </p:nvSpPr>
        <p:spPr>
          <a:xfrm>
            <a:off x="6940550" y="3165475"/>
            <a:ext cx="313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E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inhibitor验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1267143"/>
            <a:ext cx="2363470" cy="3856990"/>
          </a:xfrm>
          <a:prstGeom prst="rect">
            <a:avLst/>
          </a:prstGeom>
        </p:spPr>
      </p:pic>
      <p:pic>
        <p:nvPicPr>
          <p:cNvPr id="6" name="图片 5" descr="mimic验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" y="1272540"/>
            <a:ext cx="2363470" cy="3455035"/>
          </a:xfrm>
          <a:prstGeom prst="rect">
            <a:avLst/>
          </a:prstGeom>
        </p:spPr>
      </p:pic>
      <p:pic>
        <p:nvPicPr>
          <p:cNvPr id="8" name="图片 7" descr="检测SPRY2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700" y="1273810"/>
            <a:ext cx="2980690" cy="368363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788670" y="1538605"/>
            <a:ext cx="427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A</a:t>
            </a:r>
            <a:endParaRPr lang="en-US" altLang="zh-CN"/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3032760" y="1538605"/>
            <a:ext cx="4470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B</a:t>
            </a:r>
            <a:endParaRPr lang="en-US" altLang="zh-CN"/>
          </a:p>
        </p:txBody>
      </p:sp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>
            <a:off x="5011420" y="1538605"/>
            <a:ext cx="313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</a:t>
            </a:r>
            <a:endParaRPr lang="en-US" altLang="zh-CN"/>
          </a:p>
        </p:txBody>
      </p: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COMMONDATA" val="eyJoZGlkIjoiZTY1YzA5MDg3ZGJiMGI3ZmY5OWJjMjg0Y2NlMTlkNj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18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155</cp:revision>
  <dcterms:created xsi:type="dcterms:W3CDTF">2019-06-19T02:08:00Z</dcterms:created>
  <dcterms:modified xsi:type="dcterms:W3CDTF">2023-04-10T11:01:36Z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A20F75C0590B46EB91BA645F652D7D21_11</vt:lpwstr>
  </property>
</Properties>
</file>