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75" d="100"/>
          <a:sy n="75" d="100"/>
        </p:scale>
        <p:origin x="1914" y="72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A24F847-BC72-BC4A-F71D-AC413371B77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688154DD-EDB1-6495-B01B-1F8904C3A17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8933F73-1434-F98A-DE33-39DD6B6F16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651188-1C1B-4E02-9321-4140ABD6B471}" type="datetimeFigureOut">
              <a:rPr lang="zh-CN" altLang="en-US" smtClean="0"/>
              <a:t>2026/7/6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5607591-D622-C0D9-0E6B-4746C65DEA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05A6A013-1715-B41F-C941-1170903917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538138-D0FE-4B83-9F53-26D7504FABF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48282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6FCE8A5-E9FE-117C-D8F7-277E172CBC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D2BCE3E8-A176-FC56-966D-889D9BE428C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350E5257-08FF-B62B-4670-DFFFC441A4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651188-1C1B-4E02-9321-4140ABD6B471}" type="datetimeFigureOut">
              <a:rPr lang="zh-CN" altLang="en-US" smtClean="0"/>
              <a:t>2026/7/6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8748EB6-DE61-4D4C-19E3-12B5CBAA77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0834CFE2-00FB-010F-827E-9BF1D5D550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538138-D0FE-4B83-9F53-26D7504FABF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53594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C6DFEBAA-DAE5-A9BC-0859-E85A551A5C7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0B726BFF-5504-D127-A58E-DA9ED611C19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CD9FE65-8966-91C6-6B24-4ABA742ADA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651188-1C1B-4E02-9321-4140ABD6B471}" type="datetimeFigureOut">
              <a:rPr lang="zh-CN" altLang="en-US" smtClean="0"/>
              <a:t>2026/7/6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4E11B41-8A88-562F-7954-8A057824E0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34FFDE0-043D-FE2A-A9CA-89FEE1293C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538138-D0FE-4B83-9F53-26D7504FABF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48843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D2BC841-4EB3-96F4-425A-A655551087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E54FE1DE-B3EE-E195-3059-3D1EC89DC74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12F32CB3-EE33-F208-C7B2-A7BFBFA995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651188-1C1B-4E02-9321-4140ABD6B471}" type="datetimeFigureOut">
              <a:rPr lang="zh-CN" altLang="en-US" smtClean="0"/>
              <a:t>2026/7/6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E720D5F0-1542-A230-3308-68037DD63E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2501133-75A2-12E8-729D-D58E529F6E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538138-D0FE-4B83-9F53-26D7504FABF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48380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23C5BE1-6B92-018C-9729-9DFBA1DB80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FAE452F-AA28-DC5E-D611-6C3F3D2EBA2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1D401CF4-8610-A731-0AEF-840B49A175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651188-1C1B-4E02-9321-4140ABD6B471}" type="datetimeFigureOut">
              <a:rPr lang="zh-CN" altLang="en-US" smtClean="0"/>
              <a:t>2026/7/6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3488B70-CBFB-C218-03A4-27CD7598C5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2134C94-43E9-E8DD-7EA0-5AB126A2D3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538138-D0FE-4B83-9F53-26D7504FABF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9616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6650789-18DF-DF5F-FCC2-251E006D41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41E70B3E-4DDA-6736-1341-4270865940F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30A795B3-4067-A077-B33D-AB0F0320FA5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8579B25-381D-ED29-C695-1CFE370DF2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651188-1C1B-4E02-9321-4140ABD6B471}" type="datetimeFigureOut">
              <a:rPr lang="zh-CN" altLang="en-US" smtClean="0"/>
              <a:t>2026/7/6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99F2774-BFDC-241F-A7F3-16D21AF4C8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AE4E1C86-EBA1-B01A-8803-95EF6DE254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538138-D0FE-4B83-9F53-26D7504FABF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60388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7C42A75-B521-B446-DDAE-37E43F3D26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E4E5EC6A-A77B-454D-D185-FBCDD0D2E68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AEC763C5-E700-11BF-FF70-069AEF1093B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56C681C9-0242-C5AE-9186-486AC9BE824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ADCF1250-DE93-2400-291C-22893A9BF53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490E60FB-D436-E805-A351-9FA62AA44C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651188-1C1B-4E02-9321-4140ABD6B471}" type="datetimeFigureOut">
              <a:rPr lang="zh-CN" altLang="en-US" smtClean="0"/>
              <a:t>2026/7/6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EE521A39-83B4-3180-4F42-AE3439C5BE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B69A5805-B646-886F-0242-57E76BB423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538138-D0FE-4B83-9F53-26D7504FABF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41820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94C2475-0639-6714-0577-E15E5E8B41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35EF5499-E737-90A8-BA57-90768C6E49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651188-1C1B-4E02-9321-4140ABD6B471}" type="datetimeFigureOut">
              <a:rPr lang="zh-CN" altLang="en-US" smtClean="0"/>
              <a:t>2026/7/6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CB7EAD83-16E9-7617-0995-88D076BC48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29EA670E-31AD-E8AD-7989-565BE6478E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538138-D0FE-4B83-9F53-26D7504FABF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26067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58B7835C-38B1-383E-4ADC-2CC6D81D13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651188-1C1B-4E02-9321-4140ABD6B471}" type="datetimeFigureOut">
              <a:rPr lang="zh-CN" altLang="en-US" smtClean="0"/>
              <a:t>2026/7/6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ECAB72C4-7F72-3E2A-323C-0D970FDEA2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4EC1C00-1B5E-B9AF-6983-7745230172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538138-D0FE-4B83-9F53-26D7504FABF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43179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3245E15-D906-B066-909D-BF058B4ABC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ED143065-AF07-FCC6-12D9-C18C7D4BDC3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0E17298D-82EF-5DF3-5904-E7708AED29A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D32FEB3-626B-2B45-2D8A-7ABD9D3539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651188-1C1B-4E02-9321-4140ABD6B471}" type="datetimeFigureOut">
              <a:rPr lang="zh-CN" altLang="en-US" smtClean="0"/>
              <a:t>2026/7/6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0D4F2014-C15C-AA65-A63E-9AE2FA4FCB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328E5538-CA2D-15FB-0740-32BAF14A53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538138-D0FE-4B83-9F53-26D7504FABF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9257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09F1309-3197-16C5-31E0-707DC7BC0E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44B081B0-1C0B-6301-5E58-310D198123C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9FF04BF0-C972-FB89-51E5-8A09C5D966D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373CAA6F-23E3-1956-4506-3EE6D355D2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651188-1C1B-4E02-9321-4140ABD6B471}" type="datetimeFigureOut">
              <a:rPr lang="zh-CN" altLang="en-US" smtClean="0"/>
              <a:t>2026/7/6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AE14F69E-BC9F-AF6D-B407-F06373C296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A346E792-2DF4-35E1-E11E-DD4E543D4A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538138-D0FE-4B83-9F53-26D7504FABF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29552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BFD1A75-163A-16BC-1E66-2FB6818ED3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0781ADBA-CDDB-3AE8-334F-F749751B60B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AF0A1AE8-3558-1F13-20B9-D75D57AF384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A8651188-1C1B-4E02-9321-4140ABD6B471}" type="datetimeFigureOut">
              <a:rPr lang="zh-CN" altLang="en-US" smtClean="0"/>
              <a:t>2026/7/6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B4DFED10-A8B6-1D72-D790-E5E5C73636E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A75A9A3-451E-0631-C5E2-0B0E0A409A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2D538138-D0FE-4B83-9F53-26D7504FABF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27633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B2C59EAA-D6B8-0D4A-A772-4C2634F1B7F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2367" y="731817"/>
            <a:ext cx="5569633" cy="4558479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03E93AC5-7E90-0282-06BF-1FC55C06096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304" y="731817"/>
            <a:ext cx="5569633" cy="4558479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33FC03E9-0053-C631-D8C4-1D2182D11EEC}"/>
              </a:ext>
            </a:extLst>
          </p:cNvPr>
          <p:cNvSpPr txBox="1"/>
          <p:nvPr/>
        </p:nvSpPr>
        <p:spPr>
          <a:xfrm>
            <a:off x="7318997" y="4007551"/>
            <a:ext cx="63350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>
                <a:latin typeface="Arial" panose="020B0604020202020204" pitchFamily="34" charset="0"/>
                <a:cs typeface="Arial" panose="020B0604020202020204" pitchFamily="34" charset="0"/>
              </a:rPr>
              <a:t>DVL1</a:t>
            </a:r>
            <a:endParaRPr lang="zh-CN" alt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FE968F1B-64E7-E1BC-1BBA-CD1AD0F71B87}"/>
              </a:ext>
            </a:extLst>
          </p:cNvPr>
          <p:cNvSpPr txBox="1"/>
          <p:nvPr/>
        </p:nvSpPr>
        <p:spPr>
          <a:xfrm>
            <a:off x="9883025" y="3993992"/>
            <a:ext cx="57259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>
                <a:latin typeface="Arial" panose="020B0604020202020204" pitchFamily="34" charset="0"/>
                <a:cs typeface="Arial" panose="020B0604020202020204" pitchFamily="34" charset="0"/>
              </a:rPr>
              <a:t>75kd</a:t>
            </a:r>
            <a:endParaRPr lang="zh-CN" alt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CF40A9A6-D982-7A41-B047-91BA4A681DAF}"/>
              </a:ext>
            </a:extLst>
          </p:cNvPr>
          <p:cNvSpPr txBox="1"/>
          <p:nvPr/>
        </p:nvSpPr>
        <p:spPr>
          <a:xfrm rot="18900000">
            <a:off x="7637329" y="4499509"/>
            <a:ext cx="9220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>
                <a:latin typeface="Arial" panose="020B0604020202020204" pitchFamily="34" charset="0"/>
                <a:cs typeface="Arial" panose="020B0604020202020204" pitchFamily="34" charset="0"/>
              </a:rPr>
              <a:t>A549-NC</a:t>
            </a:r>
            <a:endParaRPr lang="zh-CN" alt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98333962-2A51-567C-A132-C1019A641B09}"/>
              </a:ext>
            </a:extLst>
          </p:cNvPr>
          <p:cNvSpPr txBox="1"/>
          <p:nvPr/>
        </p:nvSpPr>
        <p:spPr>
          <a:xfrm rot="18900000">
            <a:off x="7689846" y="4618483"/>
            <a:ext cx="122020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>
                <a:latin typeface="Arial" panose="020B0604020202020204" pitchFamily="34" charset="0"/>
                <a:cs typeface="Arial" panose="020B0604020202020204" pitchFamily="34" charset="0"/>
              </a:rPr>
              <a:t>A549-mimics</a:t>
            </a:r>
            <a:endParaRPr lang="zh-CN" alt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9757F097-9C65-5249-2D57-C0CD7A2D870A}"/>
              </a:ext>
            </a:extLst>
          </p:cNvPr>
          <p:cNvSpPr txBox="1"/>
          <p:nvPr/>
        </p:nvSpPr>
        <p:spPr>
          <a:xfrm rot="18900000">
            <a:off x="8240838" y="4565317"/>
            <a:ext cx="93166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>
                <a:latin typeface="Arial" panose="020B0604020202020204" pitchFamily="34" charset="0"/>
                <a:cs typeface="Arial" panose="020B0604020202020204" pitchFamily="34" charset="0"/>
              </a:rPr>
              <a:t>H358-NC</a:t>
            </a:r>
            <a:endParaRPr lang="zh-CN" alt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2AAB042E-3015-F59D-99DC-BCB6EAF6E09C}"/>
              </a:ext>
            </a:extLst>
          </p:cNvPr>
          <p:cNvSpPr txBox="1"/>
          <p:nvPr/>
        </p:nvSpPr>
        <p:spPr>
          <a:xfrm rot="18900000">
            <a:off x="8248647" y="4646833"/>
            <a:ext cx="122982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>
                <a:latin typeface="Arial" panose="020B0604020202020204" pitchFamily="34" charset="0"/>
                <a:cs typeface="Arial" panose="020B0604020202020204" pitchFamily="34" charset="0"/>
              </a:rPr>
              <a:t>H358-mimics</a:t>
            </a:r>
            <a:endParaRPr lang="zh-CN" alt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5397FB40-9865-6362-7EB6-1B55582C1A2B}"/>
              </a:ext>
            </a:extLst>
          </p:cNvPr>
          <p:cNvSpPr txBox="1"/>
          <p:nvPr/>
        </p:nvSpPr>
        <p:spPr>
          <a:xfrm>
            <a:off x="1324797" y="4118372"/>
            <a:ext cx="63350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DVL1</a:t>
            </a:r>
            <a:endParaRPr lang="zh-CN" altLang="en-US" sz="14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6AB09F99-8943-3949-06FF-BF0A7093BEA2}"/>
              </a:ext>
            </a:extLst>
          </p:cNvPr>
          <p:cNvSpPr txBox="1"/>
          <p:nvPr/>
        </p:nvSpPr>
        <p:spPr>
          <a:xfrm>
            <a:off x="3982213" y="4126873"/>
            <a:ext cx="57259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75kd</a:t>
            </a:r>
            <a:endParaRPr lang="zh-CN" altLang="en-US" sz="14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AA2D0B15-F1A7-5E3A-D871-10284AC68A31}"/>
              </a:ext>
            </a:extLst>
          </p:cNvPr>
          <p:cNvSpPr txBox="1"/>
          <p:nvPr/>
        </p:nvSpPr>
        <p:spPr>
          <a:xfrm rot="18900000">
            <a:off x="1736517" y="4632390"/>
            <a:ext cx="9220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A549-NC</a:t>
            </a:r>
            <a:endParaRPr lang="zh-CN" altLang="en-US" sz="14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B8808AA1-B28A-FFB0-0B1D-8EACCE0EB247}"/>
              </a:ext>
            </a:extLst>
          </p:cNvPr>
          <p:cNvSpPr txBox="1"/>
          <p:nvPr/>
        </p:nvSpPr>
        <p:spPr>
          <a:xfrm rot="18900000">
            <a:off x="1789034" y="4751364"/>
            <a:ext cx="122020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A549-mimics</a:t>
            </a:r>
            <a:endParaRPr lang="zh-CN" altLang="en-US" sz="14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D63CD106-1AFF-4354-9F26-C2E3367C6D6B}"/>
              </a:ext>
            </a:extLst>
          </p:cNvPr>
          <p:cNvSpPr txBox="1"/>
          <p:nvPr/>
        </p:nvSpPr>
        <p:spPr>
          <a:xfrm rot="18900000">
            <a:off x="2340026" y="4698198"/>
            <a:ext cx="93166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H358-NC</a:t>
            </a:r>
            <a:endParaRPr lang="zh-CN" altLang="en-US" sz="14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666504D6-0864-4E74-ED58-83E2C78469E3}"/>
              </a:ext>
            </a:extLst>
          </p:cNvPr>
          <p:cNvSpPr txBox="1"/>
          <p:nvPr/>
        </p:nvSpPr>
        <p:spPr>
          <a:xfrm rot="18900000">
            <a:off x="2347835" y="4779714"/>
            <a:ext cx="122982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H358-mimics</a:t>
            </a:r>
            <a:endParaRPr lang="zh-CN" altLang="en-US" sz="14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1541868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12</Words>
  <Application>Microsoft Office PowerPoint</Application>
  <PresentationFormat>宽屏</PresentationFormat>
  <Paragraphs>12</Paragraphs>
  <Slides>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5" baseType="lpstr">
      <vt:lpstr>等线</vt:lpstr>
      <vt:lpstr>等线 Light</vt:lpstr>
      <vt:lpstr>Arial</vt:lpstr>
      <vt:lpstr>Office 主题​​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HuxL</dc:creator>
  <cp:lastModifiedBy>HuxL</cp:lastModifiedBy>
  <cp:revision>2</cp:revision>
  <dcterms:created xsi:type="dcterms:W3CDTF">2026-07-06T12:19:58Z</dcterms:created>
  <dcterms:modified xsi:type="dcterms:W3CDTF">2026-07-06T12:27:07Z</dcterms:modified>
</cp:coreProperties>
</file>