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4F847-BC72-BC4A-F71D-AC413371B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8154DD-EDB1-6495-B01B-1F8904C3A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33F73-1434-F98A-DE33-39DD6B6F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607591-D622-C0D9-0E6B-4746C65D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A6A013-1715-B41F-C941-11709039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2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CE8A5-E9FE-117C-D8F7-277E172C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BCE3E8-A176-FC56-966D-889D9BE42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0E5257-08FF-B62B-4670-DFFFC441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748EB6-DE61-4D4C-19E3-12B5CBAA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4CFE2-00FB-010F-827E-9BF1D5D55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35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DFEBAA-DAE5-A9BC-0859-E85A551A5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726BFF-5504-D127-A58E-DA9ED611C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D9FE65-8966-91C6-6B24-4ABA742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E11B41-8A88-562F-7954-8A057824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4FFDE0-043D-FE2A-A9CA-89FEE129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BC841-4EB3-96F4-425A-A6555510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4FE1DE-B3EE-E195-3059-3D1EC89DC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F32CB3-EE33-F208-C7B2-A7BFBFA99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20D5F0-1542-A230-3308-68037DD6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01133-75A2-12E8-729D-D58E529F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8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C5BE1-6B92-018C-9729-9DFBA1DB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AE452F-AA28-DC5E-D611-6C3F3D2EB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401CF4-8610-A731-0AEF-840B49A17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88B70-CBFB-C218-03A4-27CD7598C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34C94-43E9-E8DD-7EA0-5AB126A2D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50789-18DF-DF5F-FCC2-251E006D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E70B3E-4DDA-6736-1341-427086594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A795B3-4067-A077-B33D-AB0F0320F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579B25-381D-ED29-C695-1CFE370D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9F2774-BFDC-241F-A7F3-16D21AF4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4E1C86-EBA1-B01A-8803-95EF6DE25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3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42A75-B521-B446-DDAE-37E43F3D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E5EC6A-A77B-454D-D185-FBCDD0D2E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C763C5-E700-11BF-FF70-069AEF109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6C681C9-0242-C5AE-9186-486AC9BE8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CF1250-DE93-2400-291C-22893A9BF5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0E60FB-D436-E805-A351-9FA62AA44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521A39-83B4-3180-4F42-AE3439C5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9A5805-B646-886F-0242-57E76BB4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8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2475-0639-6714-0577-E15E5E8B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EF5499-E737-90A8-BA57-90768C6E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7EAD83-16E9-7617-0995-88D076BC4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EA670E-31AD-E8AD-7989-565BE64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B7835C-38B1-383E-4ADC-2CC6D81D1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AB72C4-7F72-3E2A-323C-0D970FDE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EC1C00-1B5E-B9AF-6983-77452301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45E15-D906-B066-909D-BF058B4AB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143065-AF07-FCC6-12D9-C18C7D4B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17298D-82EF-5DF3-5904-E7708AED2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32FEB3-626B-2B45-2D8A-7ABD9D353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4F2014-C15C-AA65-A63E-9AE2FA4F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8E5538-CA2D-15FB-0740-32BAF14A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5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9F1309-3197-16C5-31E0-707DC7BC0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B081B0-1C0B-6301-5E58-310D19812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F04BF0-C972-FB89-51E5-8A09C5D96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3CAA6F-23E3-1956-4506-3EE6D355D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14F69E-BC9F-AF6D-B407-F06373C2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46E792-2DF4-35E1-E11E-DD4E543D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FD1A75-163A-16BC-1E66-2FB6818ED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81ADBA-CDDB-3AE8-334F-F749751B6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A1AE8-3558-1F13-20B9-D75D57AF3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DFED10-A8B6-1D72-D790-E5E5C7363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75A9A3-451E-0631-C5E2-0B0E0A40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BFFEE7-01E2-0E98-34BD-FE4474379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00" y="1470891"/>
            <a:ext cx="5538296" cy="45328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4B5BE07-08ED-A2C1-E172-7EDEB9A4E5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70891"/>
            <a:ext cx="5538296" cy="45328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FC03E9-0053-C631-D8C4-1D2182D11EEC}"/>
              </a:ext>
            </a:extLst>
          </p:cNvPr>
          <p:cNvSpPr txBox="1"/>
          <p:nvPr/>
        </p:nvSpPr>
        <p:spPr>
          <a:xfrm>
            <a:off x="7650984" y="3180046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WNT5B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968F1B-64E7-E1BC-1BBA-CD1AD0F71B87}"/>
              </a:ext>
            </a:extLst>
          </p:cNvPr>
          <p:cNvSpPr txBox="1"/>
          <p:nvPr/>
        </p:nvSpPr>
        <p:spPr>
          <a:xfrm>
            <a:off x="10215012" y="3166487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40kd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40A9A6-D982-7A41-B047-91BA4A681DAF}"/>
              </a:ext>
            </a:extLst>
          </p:cNvPr>
          <p:cNvSpPr txBox="1"/>
          <p:nvPr/>
        </p:nvSpPr>
        <p:spPr>
          <a:xfrm rot="18900000">
            <a:off x="7969316" y="3672004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3962-2A51-567C-A132-C1019A641B09}"/>
              </a:ext>
            </a:extLst>
          </p:cNvPr>
          <p:cNvSpPr txBox="1"/>
          <p:nvPr/>
        </p:nvSpPr>
        <p:spPr>
          <a:xfrm rot="18900000">
            <a:off x="8021833" y="3790978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57F097-9C65-5249-2D57-C0CD7A2D870A}"/>
              </a:ext>
            </a:extLst>
          </p:cNvPr>
          <p:cNvSpPr txBox="1"/>
          <p:nvPr/>
        </p:nvSpPr>
        <p:spPr>
          <a:xfrm rot="18900000">
            <a:off x="8572825" y="3737812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AB042E-3015-F59D-99DC-BCB6EAF6E09C}"/>
              </a:ext>
            </a:extLst>
          </p:cNvPr>
          <p:cNvSpPr txBox="1"/>
          <p:nvPr/>
        </p:nvSpPr>
        <p:spPr>
          <a:xfrm rot="18900000">
            <a:off x="8580634" y="3819328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97FB40-9865-6362-7EB6-1B55582C1A2B}"/>
              </a:ext>
            </a:extLst>
          </p:cNvPr>
          <p:cNvSpPr txBox="1"/>
          <p:nvPr/>
        </p:nvSpPr>
        <p:spPr>
          <a:xfrm>
            <a:off x="2011864" y="3226396"/>
            <a:ext cx="8130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WNT5B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09F99-8943-3949-06FF-BF0A7093BEA2}"/>
              </a:ext>
            </a:extLst>
          </p:cNvPr>
          <p:cNvSpPr txBox="1"/>
          <p:nvPr/>
        </p:nvSpPr>
        <p:spPr>
          <a:xfrm>
            <a:off x="4575892" y="3212837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40kd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2D0B15-F1A7-5E3A-D871-10284AC68A31}"/>
              </a:ext>
            </a:extLst>
          </p:cNvPr>
          <p:cNvSpPr txBox="1"/>
          <p:nvPr/>
        </p:nvSpPr>
        <p:spPr>
          <a:xfrm rot="18900000">
            <a:off x="2330196" y="3718354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808AA1-B28A-FFB0-0B1D-8EACCE0EB247}"/>
              </a:ext>
            </a:extLst>
          </p:cNvPr>
          <p:cNvSpPr txBox="1"/>
          <p:nvPr/>
        </p:nvSpPr>
        <p:spPr>
          <a:xfrm rot="18900000">
            <a:off x="2382713" y="3837328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CD106-1AFF-4354-9F26-C2E3367C6D6B}"/>
              </a:ext>
            </a:extLst>
          </p:cNvPr>
          <p:cNvSpPr txBox="1"/>
          <p:nvPr/>
        </p:nvSpPr>
        <p:spPr>
          <a:xfrm rot="18900000">
            <a:off x="2933705" y="3784162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6504D6-0864-4E74-ED58-83E2C78469E3}"/>
              </a:ext>
            </a:extLst>
          </p:cNvPr>
          <p:cNvSpPr txBox="1"/>
          <p:nvPr/>
        </p:nvSpPr>
        <p:spPr>
          <a:xfrm rot="18900000">
            <a:off x="2941514" y="3865678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8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HuxL</dc:creator>
  <cp:lastModifiedBy>HuxL</cp:lastModifiedBy>
  <cp:revision>2</cp:revision>
  <dcterms:created xsi:type="dcterms:W3CDTF">2026-07-06T12:19:58Z</dcterms:created>
  <dcterms:modified xsi:type="dcterms:W3CDTF">2026-07-06T12:28:44Z</dcterms:modified>
</cp:coreProperties>
</file>