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1914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24F847-BC72-BC4A-F71D-AC413371B7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88154DD-EDB1-6495-B01B-1F8904C3A1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933F73-1434-F98A-DE33-39DD6B6F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607591-D622-C0D9-0E6B-4746C65DE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A6A013-1715-B41F-C941-117090391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828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FCE8A5-E9FE-117C-D8F7-277E172CB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2BCE3E8-A176-FC56-966D-889D9BE428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0E5257-08FF-B62B-4670-DFFFC441A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8748EB6-DE61-4D4C-19E3-12B5CBAA7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34CFE2-00FB-010F-827E-9BF1D5D55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359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6DFEBAA-DAE5-A9BC-0859-E85A551A5C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B726BFF-5504-D127-A58E-DA9ED611C1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CD9FE65-8966-91C6-6B24-4ABA742AD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E11B41-8A88-562F-7954-8A057824E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4FFDE0-043D-FE2A-A9CA-89FEE1293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884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2BC841-4EB3-96F4-425A-A65555108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4FE1DE-B3EE-E195-3059-3D1EC89DC7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2F32CB3-EE33-F208-C7B2-A7BFBFA99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720D5F0-1542-A230-3308-68037DD63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2501133-75A2-12E8-729D-D58E529F6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838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3C5BE1-6B92-018C-9729-9DFBA1DB8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FAE452F-AA28-DC5E-D611-6C3F3D2EBA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D401CF4-8610-A731-0AEF-840B49A17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3488B70-CBFB-C218-03A4-27CD7598C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134C94-43E9-E8DD-7EA0-5AB126A2D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61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650789-18DF-DF5F-FCC2-251E006D4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E70B3E-4DDA-6736-1341-4270865940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0A795B3-4067-A077-B33D-AB0F0320FA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8579B25-381D-ED29-C695-1CFE370DF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99F2774-BFDC-241F-A7F3-16D21AF4C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E4E1C86-EBA1-B01A-8803-95EF6DE25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038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C42A75-B521-B446-DDAE-37E43F3D2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4E5EC6A-A77B-454D-D185-FBCDD0D2E6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EC763C5-E700-11BF-FF70-069AEF1093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6C681C9-0242-C5AE-9186-486AC9BE82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DCF1250-DE93-2400-291C-22893A9BF5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90E60FB-D436-E805-A351-9FA62AA44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E521A39-83B4-3180-4F42-AE3439C5B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69A5805-B646-886F-0242-57E76BB42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182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4C2475-0639-6714-0577-E15E5E8B4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5EF5499-E737-90A8-BA57-90768C6E4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B7EAD83-16E9-7617-0995-88D076BC4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9EA670E-31AD-E8AD-7989-565BE6478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606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8B7835C-38B1-383E-4ADC-2CC6D81D1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CAB72C4-7F72-3E2A-323C-0D970FDEA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EC1C00-1B5E-B9AF-6983-774523017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317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245E15-D906-B066-909D-BF058B4ABC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D143065-AF07-FCC6-12D9-C18C7D4BDC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E17298D-82EF-5DF3-5904-E7708AED29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D32FEB3-626B-2B45-2D8A-7ABD9D353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D4F2014-C15C-AA65-A63E-9AE2FA4FC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28E5538-CA2D-15FB-0740-32BAF14A5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257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9F1309-3197-16C5-31E0-707DC7BC0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4B081B0-1C0B-6301-5E58-310D198123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F04BF0-C972-FB89-51E5-8A09C5D966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73CAA6F-23E3-1956-4506-3EE6D355D2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E14F69E-BC9F-AF6D-B407-F06373C29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346E792-2DF4-35E1-E11E-DD4E543D4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955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BFD1A75-163A-16BC-1E66-2FB6818ED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781ADBA-CDDB-3AE8-334F-F749751B60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0A1AE8-3558-1F13-20B9-D75D57AF38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DFED10-A8B6-1D72-D790-E5E5C73636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75A9A3-451E-0631-C5E2-0B0E0A409A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76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CE10825-E0FF-D8E4-12C5-DCC8C6BCCC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1" y="964159"/>
            <a:ext cx="6083022" cy="497866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C1922D3-7C17-F7DD-4F21-43EBFF3471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857" y="964159"/>
            <a:ext cx="6083022" cy="497866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3FC03E9-0053-C631-D8C4-1D2182D11EEC}"/>
              </a:ext>
            </a:extLst>
          </p:cNvPr>
          <p:cNvSpPr txBox="1"/>
          <p:nvPr/>
        </p:nvSpPr>
        <p:spPr>
          <a:xfrm>
            <a:off x="7546680" y="3182545"/>
            <a:ext cx="724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β-actin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E968F1B-64E7-E1BC-1BBA-CD1AD0F71B87}"/>
              </a:ext>
            </a:extLst>
          </p:cNvPr>
          <p:cNvSpPr txBox="1"/>
          <p:nvPr/>
        </p:nvSpPr>
        <p:spPr>
          <a:xfrm>
            <a:off x="10277361" y="3239694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42kd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F40A9A6-D982-7A41-B047-91BA4A681DAF}"/>
              </a:ext>
            </a:extLst>
          </p:cNvPr>
          <p:cNvSpPr txBox="1"/>
          <p:nvPr/>
        </p:nvSpPr>
        <p:spPr>
          <a:xfrm rot="18900000">
            <a:off x="7865012" y="3674503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A549-NC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333962-2A51-567C-A132-C1019A641B09}"/>
              </a:ext>
            </a:extLst>
          </p:cNvPr>
          <p:cNvSpPr txBox="1"/>
          <p:nvPr/>
        </p:nvSpPr>
        <p:spPr>
          <a:xfrm rot="18900000">
            <a:off x="7917529" y="3793477"/>
            <a:ext cx="1220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A549-mimics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757F097-9C65-5249-2D57-C0CD7A2D870A}"/>
              </a:ext>
            </a:extLst>
          </p:cNvPr>
          <p:cNvSpPr txBox="1"/>
          <p:nvPr/>
        </p:nvSpPr>
        <p:spPr>
          <a:xfrm rot="18900000">
            <a:off x="8468521" y="3740311"/>
            <a:ext cx="931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H358-NC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AAB042E-3015-F59D-99DC-BCB6EAF6E09C}"/>
              </a:ext>
            </a:extLst>
          </p:cNvPr>
          <p:cNvSpPr txBox="1"/>
          <p:nvPr/>
        </p:nvSpPr>
        <p:spPr>
          <a:xfrm rot="18900000">
            <a:off x="8476330" y="3821827"/>
            <a:ext cx="1229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H358-mimics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397FB40-9865-6362-7EB6-1B55582C1A2B}"/>
              </a:ext>
            </a:extLst>
          </p:cNvPr>
          <p:cNvSpPr txBox="1"/>
          <p:nvPr/>
        </p:nvSpPr>
        <p:spPr>
          <a:xfrm>
            <a:off x="1418594" y="3237327"/>
            <a:ext cx="724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β-actin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AB09F99-8943-3949-06FF-BF0A7093BEA2}"/>
              </a:ext>
            </a:extLst>
          </p:cNvPr>
          <p:cNvSpPr txBox="1"/>
          <p:nvPr/>
        </p:nvSpPr>
        <p:spPr>
          <a:xfrm>
            <a:off x="4076606" y="3237328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42kd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A2D0B15-F1A7-5E3A-D871-10284AC68A31}"/>
              </a:ext>
            </a:extLst>
          </p:cNvPr>
          <p:cNvSpPr txBox="1"/>
          <p:nvPr/>
        </p:nvSpPr>
        <p:spPr>
          <a:xfrm rot="18900000">
            <a:off x="1830910" y="3742845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A549-NC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8808AA1-B28A-FFB0-0B1D-8EACCE0EB247}"/>
              </a:ext>
            </a:extLst>
          </p:cNvPr>
          <p:cNvSpPr txBox="1"/>
          <p:nvPr/>
        </p:nvSpPr>
        <p:spPr>
          <a:xfrm rot="18900000">
            <a:off x="1883427" y="3861819"/>
            <a:ext cx="1220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A549-mimics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63CD106-1AFF-4354-9F26-C2E3367C6D6B}"/>
              </a:ext>
            </a:extLst>
          </p:cNvPr>
          <p:cNvSpPr txBox="1"/>
          <p:nvPr/>
        </p:nvSpPr>
        <p:spPr>
          <a:xfrm rot="18900000">
            <a:off x="2434419" y="3808653"/>
            <a:ext cx="931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H358-NC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66504D6-0864-4E74-ED58-83E2C78469E3}"/>
              </a:ext>
            </a:extLst>
          </p:cNvPr>
          <p:cNvSpPr txBox="1"/>
          <p:nvPr/>
        </p:nvSpPr>
        <p:spPr>
          <a:xfrm rot="18900000">
            <a:off x="2442228" y="3890169"/>
            <a:ext cx="1229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H358-mimics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4186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</Words>
  <Application>Microsoft Office PowerPoint</Application>
  <PresentationFormat>宽屏</PresentationFormat>
  <Paragraphs>12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HuxL</dc:creator>
  <cp:lastModifiedBy>HuxL</cp:lastModifiedBy>
  <cp:revision>3</cp:revision>
  <dcterms:created xsi:type="dcterms:W3CDTF">2026-07-06T12:19:58Z</dcterms:created>
  <dcterms:modified xsi:type="dcterms:W3CDTF">2026-07-06T12:30:30Z</dcterms:modified>
</cp:coreProperties>
</file>